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3.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sldIdLst>
    <p:sldId id="256" r:id="rId2"/>
    <p:sldId id="257" r:id="rId3"/>
    <p:sldId id="278" r:id="rId4"/>
    <p:sldId id="279" r:id="rId5"/>
    <p:sldId id="280" r:id="rId6"/>
    <p:sldId id="299" r:id="rId7"/>
    <p:sldId id="338" r:id="rId8"/>
    <p:sldId id="296" r:id="rId9"/>
    <p:sldId id="297" r:id="rId10"/>
    <p:sldId id="317" r:id="rId11"/>
    <p:sldId id="298" r:id="rId12"/>
    <p:sldId id="294" r:id="rId13"/>
    <p:sldId id="258" r:id="rId14"/>
    <p:sldId id="260" r:id="rId15"/>
    <p:sldId id="337" r:id="rId16"/>
    <p:sldId id="261" r:id="rId17"/>
    <p:sldId id="339" r:id="rId18"/>
    <p:sldId id="263" r:id="rId19"/>
    <p:sldId id="319" r:id="rId20"/>
    <p:sldId id="341" r:id="rId21"/>
    <p:sldId id="340" r:id="rId22"/>
    <p:sldId id="321" r:id="rId23"/>
    <p:sldId id="342" r:id="rId24"/>
    <p:sldId id="326" r:id="rId25"/>
    <p:sldId id="344" r:id="rId26"/>
    <p:sldId id="345" r:id="rId27"/>
    <p:sldId id="347" r:id="rId28"/>
    <p:sldId id="348" r:id="rId29"/>
    <p:sldId id="350" r:id="rId30"/>
    <p:sldId id="368" r:id="rId31"/>
    <p:sldId id="367" r:id="rId32"/>
    <p:sldId id="351" r:id="rId33"/>
    <p:sldId id="353" r:id="rId34"/>
    <p:sldId id="354" r:id="rId35"/>
    <p:sldId id="363" r:id="rId36"/>
    <p:sldId id="360" r:id="rId37"/>
    <p:sldId id="359" r:id="rId38"/>
    <p:sldId id="364" r:id="rId39"/>
    <p:sldId id="282" r:id="rId40"/>
    <p:sldId id="382" r:id="rId41"/>
    <p:sldId id="284" r:id="rId42"/>
    <p:sldId id="327" r:id="rId43"/>
    <p:sldId id="376" r:id="rId44"/>
    <p:sldId id="377" r:id="rId45"/>
    <p:sldId id="378" r:id="rId46"/>
    <p:sldId id="379" r:id="rId47"/>
    <p:sldId id="380" r:id="rId48"/>
    <p:sldId id="265" r:id="rId49"/>
    <p:sldId id="333" r:id="rId50"/>
    <p:sldId id="332" r:id="rId51"/>
    <p:sldId id="369" r:id="rId52"/>
    <p:sldId id="334" r:id="rId53"/>
    <p:sldId id="301" r:id="rId54"/>
    <p:sldId id="302" r:id="rId55"/>
    <p:sldId id="303" r:id="rId56"/>
    <p:sldId id="304" r:id="rId57"/>
    <p:sldId id="315" r:id="rId58"/>
    <p:sldId id="316" r:id="rId59"/>
    <p:sldId id="266" r:id="rId60"/>
    <p:sldId id="267" r:id="rId61"/>
    <p:sldId id="268" r:id="rId62"/>
    <p:sldId id="269" r:id="rId63"/>
    <p:sldId id="270" r:id="rId64"/>
    <p:sldId id="271" r:id="rId65"/>
    <p:sldId id="272" r:id="rId66"/>
    <p:sldId id="273" r:id="rId67"/>
    <p:sldId id="314" r:id="rId68"/>
    <p:sldId id="309" r:id="rId69"/>
    <p:sldId id="308" r:id="rId70"/>
    <p:sldId id="310" r:id="rId71"/>
    <p:sldId id="311" r:id="rId72"/>
    <p:sldId id="305" r:id="rId73"/>
    <p:sldId id="312" r:id="rId74"/>
    <p:sldId id="313" r:id="rId75"/>
    <p:sldId id="370" r:id="rId76"/>
    <p:sldId id="371" r:id="rId77"/>
    <p:sldId id="372" r:id="rId78"/>
    <p:sldId id="274" r:id="rId79"/>
    <p:sldId id="275" r:id="rId80"/>
    <p:sldId id="373" r:id="rId81"/>
    <p:sldId id="374" r:id="rId82"/>
    <p:sldId id="375" r:id="rId83"/>
    <p:sldId id="277" r:id="rId8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66FF33"/>
    <a:srgbClr val="FF3399"/>
    <a:srgbClr val="F6B8ED"/>
    <a:srgbClr val="A50021"/>
    <a:srgbClr val="E2B6D0"/>
    <a:srgbClr val="A36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714" autoAdjust="0"/>
    <p:restoredTop sz="94424" autoAdjust="0"/>
  </p:normalViewPr>
  <p:slideViewPr>
    <p:cSldViewPr snapToGrid="0">
      <p:cViewPr>
        <p:scale>
          <a:sx n="60" d="100"/>
          <a:sy n="60" d="100"/>
        </p:scale>
        <p:origin x="132" y="24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FEA869-17CE-4C9A-B83E-9DCC3E069CF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kumimoji="1" lang="ja-JP" altLang="en-US"/>
        </a:p>
      </dgm:t>
    </dgm:pt>
    <dgm:pt modelId="{027BDA73-D407-4014-886E-C9B2270DC984}">
      <dgm:prSet phldrT="[テキスト]"/>
      <dgm:spPr/>
      <dgm:t>
        <a:bodyPr/>
        <a:lstStyle/>
        <a:p>
          <a:r>
            <a:rPr kumimoji="1" lang="ja-JP" altLang="en-US" dirty="0" smtClean="0"/>
            <a:t>食べ物</a:t>
          </a:r>
          <a:endParaRPr kumimoji="1" lang="ja-JP" altLang="en-US" dirty="0"/>
        </a:p>
      </dgm:t>
    </dgm:pt>
    <dgm:pt modelId="{42A81823-0412-4994-84EB-1CC7B8CFD08D}" type="parTrans" cxnId="{A0483287-D2B5-47CD-B6ED-6968B800875D}">
      <dgm:prSet/>
      <dgm:spPr/>
      <dgm:t>
        <a:bodyPr/>
        <a:lstStyle/>
        <a:p>
          <a:endParaRPr kumimoji="1" lang="ja-JP" altLang="en-US"/>
        </a:p>
      </dgm:t>
    </dgm:pt>
    <dgm:pt modelId="{947C9B54-7485-49FF-868B-E45CE3781B48}" type="sibTrans" cxnId="{A0483287-D2B5-47CD-B6ED-6968B800875D}">
      <dgm:prSet/>
      <dgm:spPr/>
      <dgm:t>
        <a:bodyPr/>
        <a:lstStyle/>
        <a:p>
          <a:endParaRPr kumimoji="1" lang="ja-JP" altLang="en-US"/>
        </a:p>
      </dgm:t>
    </dgm:pt>
    <dgm:pt modelId="{0344D559-7492-4E4F-A2D0-8086167CCD92}">
      <dgm:prSet phldrT="[テキスト]" phldr="1"/>
      <dgm:spPr/>
      <dgm:t>
        <a:bodyPr/>
        <a:lstStyle/>
        <a:p>
          <a:endParaRPr kumimoji="1" lang="ja-JP" altLang="en-US" dirty="0"/>
        </a:p>
      </dgm:t>
    </dgm:pt>
    <dgm:pt modelId="{1F3638A4-674E-4C7C-8BEE-3AEA59EF0EAC}" type="parTrans" cxnId="{85D02770-4D41-4098-9BE1-C60B09F6CFE0}">
      <dgm:prSet/>
      <dgm:spPr/>
      <dgm:t>
        <a:bodyPr/>
        <a:lstStyle/>
        <a:p>
          <a:endParaRPr kumimoji="1" lang="ja-JP" altLang="en-US"/>
        </a:p>
      </dgm:t>
    </dgm:pt>
    <dgm:pt modelId="{ED50EB47-11EF-4EFA-AE14-2DB2588DC63C}" type="sibTrans" cxnId="{85D02770-4D41-4098-9BE1-C60B09F6CFE0}">
      <dgm:prSet/>
      <dgm:spPr/>
      <dgm:t>
        <a:bodyPr/>
        <a:lstStyle/>
        <a:p>
          <a:endParaRPr kumimoji="1" lang="ja-JP" altLang="en-US"/>
        </a:p>
      </dgm:t>
    </dgm:pt>
    <dgm:pt modelId="{557492B7-AEE5-4FBC-8391-51191DDEB58C}">
      <dgm:prSet phldrT="[テキスト]"/>
      <dgm:spPr/>
      <dgm:t>
        <a:bodyPr/>
        <a:lstStyle/>
        <a:p>
          <a:r>
            <a:rPr kumimoji="1" lang="ja-JP" altLang="en-US" dirty="0" smtClean="0"/>
            <a:t>飲み物</a:t>
          </a:r>
          <a:endParaRPr kumimoji="1" lang="ja-JP" altLang="en-US" dirty="0"/>
        </a:p>
      </dgm:t>
    </dgm:pt>
    <dgm:pt modelId="{62346034-79AB-439B-AF0B-CED6E4808423}" type="parTrans" cxnId="{3EF7D75B-958C-49F7-BD02-4A4F929D1CB0}">
      <dgm:prSet/>
      <dgm:spPr/>
      <dgm:t>
        <a:bodyPr/>
        <a:lstStyle/>
        <a:p>
          <a:endParaRPr kumimoji="1" lang="ja-JP" altLang="en-US"/>
        </a:p>
      </dgm:t>
    </dgm:pt>
    <dgm:pt modelId="{DEE652BE-8AA2-43C2-A9A5-7E92CCEFE458}" type="sibTrans" cxnId="{3EF7D75B-958C-49F7-BD02-4A4F929D1CB0}">
      <dgm:prSet/>
      <dgm:spPr/>
      <dgm:t>
        <a:bodyPr/>
        <a:lstStyle/>
        <a:p>
          <a:endParaRPr kumimoji="1" lang="ja-JP" altLang="en-US"/>
        </a:p>
      </dgm:t>
    </dgm:pt>
    <dgm:pt modelId="{44F290D0-6F5F-411D-8E3A-03F8B86D6CA7}">
      <dgm:prSet phldrT="[テキスト]" phldr="1"/>
      <dgm:spPr/>
      <dgm:t>
        <a:bodyPr/>
        <a:lstStyle/>
        <a:p>
          <a:endParaRPr kumimoji="1" lang="ja-JP" altLang="en-US" dirty="0"/>
        </a:p>
      </dgm:t>
    </dgm:pt>
    <dgm:pt modelId="{3C339B70-22DD-42BD-980D-766E9C87E2C9}" type="parTrans" cxnId="{15430324-444E-449C-AB70-E725341EDA38}">
      <dgm:prSet/>
      <dgm:spPr/>
      <dgm:t>
        <a:bodyPr/>
        <a:lstStyle/>
        <a:p>
          <a:endParaRPr kumimoji="1" lang="ja-JP" altLang="en-US"/>
        </a:p>
      </dgm:t>
    </dgm:pt>
    <dgm:pt modelId="{C0FE96F2-479F-4BAD-AC2B-45D17F7AD4C3}" type="sibTrans" cxnId="{15430324-444E-449C-AB70-E725341EDA38}">
      <dgm:prSet/>
      <dgm:spPr/>
      <dgm:t>
        <a:bodyPr/>
        <a:lstStyle/>
        <a:p>
          <a:endParaRPr kumimoji="1" lang="ja-JP" altLang="en-US"/>
        </a:p>
      </dgm:t>
    </dgm:pt>
    <dgm:pt modelId="{23C0FD44-8894-48A1-8E15-F9CF8C84D2C7}">
      <dgm:prSet phldrT="[テキスト]"/>
      <dgm:spPr/>
      <dgm:t>
        <a:bodyPr/>
        <a:lstStyle/>
        <a:p>
          <a:r>
            <a:rPr kumimoji="1" lang="ja-JP" altLang="en-US" dirty="0" smtClean="0"/>
            <a:t>教科</a:t>
          </a:r>
          <a:endParaRPr kumimoji="1" lang="ja-JP" altLang="en-US" dirty="0"/>
        </a:p>
      </dgm:t>
    </dgm:pt>
    <dgm:pt modelId="{F6C25C47-E6A4-43CF-AEAF-319956A6AEF9}" type="parTrans" cxnId="{B6FA6FF9-74CA-4939-8380-3C889AFD2233}">
      <dgm:prSet/>
      <dgm:spPr/>
      <dgm:t>
        <a:bodyPr/>
        <a:lstStyle/>
        <a:p>
          <a:endParaRPr kumimoji="1" lang="ja-JP" altLang="en-US"/>
        </a:p>
      </dgm:t>
    </dgm:pt>
    <dgm:pt modelId="{93C11E99-8D02-4D4D-89CD-DA2FFDB4259B}" type="sibTrans" cxnId="{B6FA6FF9-74CA-4939-8380-3C889AFD2233}">
      <dgm:prSet/>
      <dgm:spPr/>
      <dgm:t>
        <a:bodyPr/>
        <a:lstStyle/>
        <a:p>
          <a:endParaRPr kumimoji="1" lang="ja-JP" altLang="en-US"/>
        </a:p>
      </dgm:t>
    </dgm:pt>
    <dgm:pt modelId="{2F70C783-C765-4A62-91D8-8A41A8E1E670}">
      <dgm:prSet phldrT="[テキスト]" phldr="1"/>
      <dgm:spPr/>
      <dgm:t>
        <a:bodyPr/>
        <a:lstStyle/>
        <a:p>
          <a:endParaRPr kumimoji="1" lang="ja-JP" altLang="en-US" dirty="0"/>
        </a:p>
      </dgm:t>
    </dgm:pt>
    <dgm:pt modelId="{12A0C809-7D48-4117-B06C-7AAFF648B907}" type="parTrans" cxnId="{1C288998-810B-4C69-A05C-C17BB926BA19}">
      <dgm:prSet/>
      <dgm:spPr/>
      <dgm:t>
        <a:bodyPr/>
        <a:lstStyle/>
        <a:p>
          <a:endParaRPr kumimoji="1" lang="ja-JP" altLang="en-US"/>
        </a:p>
      </dgm:t>
    </dgm:pt>
    <dgm:pt modelId="{C76B32B6-B55F-4A86-A01E-A979D7A18747}" type="sibTrans" cxnId="{1C288998-810B-4C69-A05C-C17BB926BA19}">
      <dgm:prSet/>
      <dgm:spPr/>
      <dgm:t>
        <a:bodyPr/>
        <a:lstStyle/>
        <a:p>
          <a:endParaRPr kumimoji="1" lang="ja-JP" altLang="en-US"/>
        </a:p>
      </dgm:t>
    </dgm:pt>
    <dgm:pt modelId="{A91CFD4B-9698-4E8F-A722-2FD499CFC8F8}" type="pres">
      <dgm:prSet presAssocID="{20FEA869-17CE-4C9A-B83E-9DCC3E069CF4}" presName="Name0" presStyleCnt="0">
        <dgm:presLayoutVars>
          <dgm:dir/>
          <dgm:animLvl val="lvl"/>
          <dgm:resizeHandles val="exact"/>
        </dgm:presLayoutVars>
      </dgm:prSet>
      <dgm:spPr/>
      <dgm:t>
        <a:bodyPr/>
        <a:lstStyle/>
        <a:p>
          <a:endParaRPr kumimoji="1" lang="ja-JP" altLang="en-US"/>
        </a:p>
      </dgm:t>
    </dgm:pt>
    <dgm:pt modelId="{4F8DCA6E-E91F-4708-8DCE-36CABB3E32B8}" type="pres">
      <dgm:prSet presAssocID="{027BDA73-D407-4014-886E-C9B2270DC984}" presName="linNode" presStyleCnt="0"/>
      <dgm:spPr/>
    </dgm:pt>
    <dgm:pt modelId="{9642CBAF-F4BE-48C9-9CBF-208A5F0E8C54}" type="pres">
      <dgm:prSet presAssocID="{027BDA73-D407-4014-886E-C9B2270DC984}" presName="parentText" presStyleLbl="node1" presStyleIdx="0" presStyleCnt="3" custScaleX="73545">
        <dgm:presLayoutVars>
          <dgm:chMax val="1"/>
          <dgm:bulletEnabled val="1"/>
        </dgm:presLayoutVars>
      </dgm:prSet>
      <dgm:spPr/>
      <dgm:t>
        <a:bodyPr/>
        <a:lstStyle/>
        <a:p>
          <a:endParaRPr kumimoji="1" lang="ja-JP" altLang="en-US"/>
        </a:p>
      </dgm:t>
    </dgm:pt>
    <dgm:pt modelId="{E9D9DA9F-AB74-45AC-8E0E-A53AC7B38DDF}" type="pres">
      <dgm:prSet presAssocID="{027BDA73-D407-4014-886E-C9B2270DC984}" presName="descendantText" presStyleLbl="alignAccFollowNode1" presStyleIdx="0" presStyleCnt="3" custLinFactNeighborX="1332">
        <dgm:presLayoutVars>
          <dgm:bulletEnabled val="1"/>
        </dgm:presLayoutVars>
      </dgm:prSet>
      <dgm:spPr/>
      <dgm:t>
        <a:bodyPr/>
        <a:lstStyle/>
        <a:p>
          <a:endParaRPr kumimoji="1" lang="ja-JP" altLang="en-US"/>
        </a:p>
      </dgm:t>
    </dgm:pt>
    <dgm:pt modelId="{12D32563-65B8-47FC-AF34-F2E70DB863E3}" type="pres">
      <dgm:prSet presAssocID="{947C9B54-7485-49FF-868B-E45CE3781B48}" presName="sp" presStyleCnt="0"/>
      <dgm:spPr/>
    </dgm:pt>
    <dgm:pt modelId="{C105CC0D-F22C-4DAA-9FBE-FDF1F3E65FD1}" type="pres">
      <dgm:prSet presAssocID="{557492B7-AEE5-4FBC-8391-51191DDEB58C}" presName="linNode" presStyleCnt="0"/>
      <dgm:spPr/>
    </dgm:pt>
    <dgm:pt modelId="{8AA2E78B-AE6B-4EBE-A313-C63ACCA815CA}" type="pres">
      <dgm:prSet presAssocID="{557492B7-AEE5-4FBC-8391-51191DDEB58C}" presName="parentText" presStyleLbl="node1" presStyleIdx="1" presStyleCnt="3" custScaleX="73142" custLinFactNeighborX="-181" custLinFactNeighborY="-642">
        <dgm:presLayoutVars>
          <dgm:chMax val="1"/>
          <dgm:bulletEnabled val="1"/>
        </dgm:presLayoutVars>
      </dgm:prSet>
      <dgm:spPr/>
      <dgm:t>
        <a:bodyPr/>
        <a:lstStyle/>
        <a:p>
          <a:endParaRPr kumimoji="1" lang="ja-JP" altLang="en-US"/>
        </a:p>
      </dgm:t>
    </dgm:pt>
    <dgm:pt modelId="{CF446DEB-44C8-44C0-B99C-D5B8754D1CB9}" type="pres">
      <dgm:prSet presAssocID="{557492B7-AEE5-4FBC-8391-51191DDEB58C}" presName="descendantText" presStyleLbl="alignAccFollowNode1" presStyleIdx="1" presStyleCnt="3" custLinFactNeighborX="1332">
        <dgm:presLayoutVars>
          <dgm:bulletEnabled val="1"/>
        </dgm:presLayoutVars>
      </dgm:prSet>
      <dgm:spPr/>
      <dgm:t>
        <a:bodyPr/>
        <a:lstStyle/>
        <a:p>
          <a:endParaRPr kumimoji="1" lang="ja-JP" altLang="en-US"/>
        </a:p>
      </dgm:t>
    </dgm:pt>
    <dgm:pt modelId="{85F36921-20E9-45BB-8E65-56E69A39708F}" type="pres">
      <dgm:prSet presAssocID="{DEE652BE-8AA2-43C2-A9A5-7E92CCEFE458}" presName="sp" presStyleCnt="0"/>
      <dgm:spPr/>
    </dgm:pt>
    <dgm:pt modelId="{0D0FA056-B2B9-4C04-9AF4-CBCE59AFD2F1}" type="pres">
      <dgm:prSet presAssocID="{23C0FD44-8894-48A1-8E15-F9CF8C84D2C7}" presName="linNode" presStyleCnt="0"/>
      <dgm:spPr/>
    </dgm:pt>
    <dgm:pt modelId="{6CD3A1A2-FE74-48AC-83A2-9EC9661C43B9}" type="pres">
      <dgm:prSet presAssocID="{23C0FD44-8894-48A1-8E15-F9CF8C84D2C7}" presName="parentText" presStyleLbl="node1" presStyleIdx="2" presStyleCnt="3" custScaleX="73571" custLinFactNeighborX="-217" custLinFactNeighborY="3543">
        <dgm:presLayoutVars>
          <dgm:chMax val="1"/>
          <dgm:bulletEnabled val="1"/>
        </dgm:presLayoutVars>
      </dgm:prSet>
      <dgm:spPr/>
      <dgm:t>
        <a:bodyPr/>
        <a:lstStyle/>
        <a:p>
          <a:endParaRPr kumimoji="1" lang="ja-JP" altLang="en-US"/>
        </a:p>
      </dgm:t>
    </dgm:pt>
    <dgm:pt modelId="{33398D3A-2750-4675-906C-10DDED606715}" type="pres">
      <dgm:prSet presAssocID="{23C0FD44-8894-48A1-8E15-F9CF8C84D2C7}" presName="descendantText" presStyleLbl="alignAccFollowNode1" presStyleIdx="2" presStyleCnt="3" custLinFactNeighborX="999">
        <dgm:presLayoutVars>
          <dgm:bulletEnabled val="1"/>
        </dgm:presLayoutVars>
      </dgm:prSet>
      <dgm:spPr/>
      <dgm:t>
        <a:bodyPr/>
        <a:lstStyle/>
        <a:p>
          <a:endParaRPr kumimoji="1" lang="ja-JP" altLang="en-US"/>
        </a:p>
      </dgm:t>
    </dgm:pt>
  </dgm:ptLst>
  <dgm:cxnLst>
    <dgm:cxn modelId="{B6FA6FF9-74CA-4939-8380-3C889AFD2233}" srcId="{20FEA869-17CE-4C9A-B83E-9DCC3E069CF4}" destId="{23C0FD44-8894-48A1-8E15-F9CF8C84D2C7}" srcOrd="2" destOrd="0" parTransId="{F6C25C47-E6A4-43CF-AEAF-319956A6AEF9}" sibTransId="{93C11E99-8D02-4D4D-89CD-DA2FFDB4259B}"/>
    <dgm:cxn modelId="{15430324-444E-449C-AB70-E725341EDA38}" srcId="{557492B7-AEE5-4FBC-8391-51191DDEB58C}" destId="{44F290D0-6F5F-411D-8E3A-03F8B86D6CA7}" srcOrd="0" destOrd="0" parTransId="{3C339B70-22DD-42BD-980D-766E9C87E2C9}" sibTransId="{C0FE96F2-479F-4BAD-AC2B-45D17F7AD4C3}"/>
    <dgm:cxn modelId="{E2DC8A84-074F-4EC9-AB6C-566769070D4A}" type="presOf" srcId="{23C0FD44-8894-48A1-8E15-F9CF8C84D2C7}" destId="{6CD3A1A2-FE74-48AC-83A2-9EC9661C43B9}" srcOrd="0" destOrd="0" presId="urn:microsoft.com/office/officeart/2005/8/layout/vList5"/>
    <dgm:cxn modelId="{4CDFC674-BDFB-404E-B9D8-30CF19F4DEBF}" type="presOf" srcId="{44F290D0-6F5F-411D-8E3A-03F8B86D6CA7}" destId="{CF446DEB-44C8-44C0-B99C-D5B8754D1CB9}" srcOrd="0" destOrd="0" presId="urn:microsoft.com/office/officeart/2005/8/layout/vList5"/>
    <dgm:cxn modelId="{28B4A1E4-1CB8-47C0-BE41-52930A121745}" type="presOf" srcId="{20FEA869-17CE-4C9A-B83E-9DCC3E069CF4}" destId="{A91CFD4B-9698-4E8F-A722-2FD499CFC8F8}" srcOrd="0" destOrd="0" presId="urn:microsoft.com/office/officeart/2005/8/layout/vList5"/>
    <dgm:cxn modelId="{7D433F5C-1C6C-4A1F-B94F-AEE721947ABA}" type="presOf" srcId="{0344D559-7492-4E4F-A2D0-8086167CCD92}" destId="{E9D9DA9F-AB74-45AC-8E0E-A53AC7B38DDF}" srcOrd="0" destOrd="0" presId="urn:microsoft.com/office/officeart/2005/8/layout/vList5"/>
    <dgm:cxn modelId="{85D02770-4D41-4098-9BE1-C60B09F6CFE0}" srcId="{027BDA73-D407-4014-886E-C9B2270DC984}" destId="{0344D559-7492-4E4F-A2D0-8086167CCD92}" srcOrd="0" destOrd="0" parTransId="{1F3638A4-674E-4C7C-8BEE-3AEA59EF0EAC}" sibTransId="{ED50EB47-11EF-4EFA-AE14-2DB2588DC63C}"/>
    <dgm:cxn modelId="{17EB8585-A980-4134-94A4-12AB13DF01C8}" type="presOf" srcId="{557492B7-AEE5-4FBC-8391-51191DDEB58C}" destId="{8AA2E78B-AE6B-4EBE-A313-C63ACCA815CA}" srcOrd="0" destOrd="0" presId="urn:microsoft.com/office/officeart/2005/8/layout/vList5"/>
    <dgm:cxn modelId="{3EF7D75B-958C-49F7-BD02-4A4F929D1CB0}" srcId="{20FEA869-17CE-4C9A-B83E-9DCC3E069CF4}" destId="{557492B7-AEE5-4FBC-8391-51191DDEB58C}" srcOrd="1" destOrd="0" parTransId="{62346034-79AB-439B-AF0B-CED6E4808423}" sibTransId="{DEE652BE-8AA2-43C2-A9A5-7E92CCEFE458}"/>
    <dgm:cxn modelId="{2DFA798F-5347-42F1-A0F2-33083EE81499}" type="presOf" srcId="{027BDA73-D407-4014-886E-C9B2270DC984}" destId="{9642CBAF-F4BE-48C9-9CBF-208A5F0E8C54}" srcOrd="0" destOrd="0" presId="urn:microsoft.com/office/officeart/2005/8/layout/vList5"/>
    <dgm:cxn modelId="{1C288998-810B-4C69-A05C-C17BB926BA19}" srcId="{23C0FD44-8894-48A1-8E15-F9CF8C84D2C7}" destId="{2F70C783-C765-4A62-91D8-8A41A8E1E670}" srcOrd="0" destOrd="0" parTransId="{12A0C809-7D48-4117-B06C-7AAFF648B907}" sibTransId="{C76B32B6-B55F-4A86-A01E-A979D7A18747}"/>
    <dgm:cxn modelId="{A0483287-D2B5-47CD-B6ED-6968B800875D}" srcId="{20FEA869-17CE-4C9A-B83E-9DCC3E069CF4}" destId="{027BDA73-D407-4014-886E-C9B2270DC984}" srcOrd="0" destOrd="0" parTransId="{42A81823-0412-4994-84EB-1CC7B8CFD08D}" sibTransId="{947C9B54-7485-49FF-868B-E45CE3781B48}"/>
    <dgm:cxn modelId="{B11FB18C-DFDE-4E26-9DC8-D56BE9DAF411}" type="presOf" srcId="{2F70C783-C765-4A62-91D8-8A41A8E1E670}" destId="{33398D3A-2750-4675-906C-10DDED606715}" srcOrd="0" destOrd="0" presId="urn:microsoft.com/office/officeart/2005/8/layout/vList5"/>
    <dgm:cxn modelId="{8DD3948B-05B0-4B8A-AC24-18F98CCB5822}" type="presParOf" srcId="{A91CFD4B-9698-4E8F-A722-2FD499CFC8F8}" destId="{4F8DCA6E-E91F-4708-8DCE-36CABB3E32B8}" srcOrd="0" destOrd="0" presId="urn:microsoft.com/office/officeart/2005/8/layout/vList5"/>
    <dgm:cxn modelId="{1586BDD5-D202-47BB-9544-7FAE0AAD072E}" type="presParOf" srcId="{4F8DCA6E-E91F-4708-8DCE-36CABB3E32B8}" destId="{9642CBAF-F4BE-48C9-9CBF-208A5F0E8C54}" srcOrd="0" destOrd="0" presId="urn:microsoft.com/office/officeart/2005/8/layout/vList5"/>
    <dgm:cxn modelId="{F75825B5-26B9-4DB8-B675-F242C649BF3D}" type="presParOf" srcId="{4F8DCA6E-E91F-4708-8DCE-36CABB3E32B8}" destId="{E9D9DA9F-AB74-45AC-8E0E-A53AC7B38DDF}" srcOrd="1" destOrd="0" presId="urn:microsoft.com/office/officeart/2005/8/layout/vList5"/>
    <dgm:cxn modelId="{63BCB874-798C-4A3B-96C0-4510EA564EAC}" type="presParOf" srcId="{A91CFD4B-9698-4E8F-A722-2FD499CFC8F8}" destId="{12D32563-65B8-47FC-AF34-F2E70DB863E3}" srcOrd="1" destOrd="0" presId="urn:microsoft.com/office/officeart/2005/8/layout/vList5"/>
    <dgm:cxn modelId="{5978EE0D-EEAE-420F-9333-B5FB4C4CE7A3}" type="presParOf" srcId="{A91CFD4B-9698-4E8F-A722-2FD499CFC8F8}" destId="{C105CC0D-F22C-4DAA-9FBE-FDF1F3E65FD1}" srcOrd="2" destOrd="0" presId="urn:microsoft.com/office/officeart/2005/8/layout/vList5"/>
    <dgm:cxn modelId="{8342A9A6-026E-43DD-8AA1-DB773507E16D}" type="presParOf" srcId="{C105CC0D-F22C-4DAA-9FBE-FDF1F3E65FD1}" destId="{8AA2E78B-AE6B-4EBE-A313-C63ACCA815CA}" srcOrd="0" destOrd="0" presId="urn:microsoft.com/office/officeart/2005/8/layout/vList5"/>
    <dgm:cxn modelId="{6A9B7BC7-4E0B-45FA-85B4-A9866B042A0F}" type="presParOf" srcId="{C105CC0D-F22C-4DAA-9FBE-FDF1F3E65FD1}" destId="{CF446DEB-44C8-44C0-B99C-D5B8754D1CB9}" srcOrd="1" destOrd="0" presId="urn:microsoft.com/office/officeart/2005/8/layout/vList5"/>
    <dgm:cxn modelId="{9320DABD-2429-4DD0-BC8E-52B758070A17}" type="presParOf" srcId="{A91CFD4B-9698-4E8F-A722-2FD499CFC8F8}" destId="{85F36921-20E9-45BB-8E65-56E69A39708F}" srcOrd="3" destOrd="0" presId="urn:microsoft.com/office/officeart/2005/8/layout/vList5"/>
    <dgm:cxn modelId="{E0BB6D23-99C5-4C25-BE0B-6B3E2DFFF077}" type="presParOf" srcId="{A91CFD4B-9698-4E8F-A722-2FD499CFC8F8}" destId="{0D0FA056-B2B9-4C04-9AF4-CBCE59AFD2F1}" srcOrd="4" destOrd="0" presId="urn:microsoft.com/office/officeart/2005/8/layout/vList5"/>
    <dgm:cxn modelId="{E0787D2B-2B73-4C20-AB55-3C6951456940}" type="presParOf" srcId="{0D0FA056-B2B9-4C04-9AF4-CBCE59AFD2F1}" destId="{6CD3A1A2-FE74-48AC-83A2-9EC9661C43B9}" srcOrd="0" destOrd="0" presId="urn:microsoft.com/office/officeart/2005/8/layout/vList5"/>
    <dgm:cxn modelId="{4D667782-346F-4B35-A333-2C321DB68FED}" type="presParOf" srcId="{0D0FA056-B2B9-4C04-9AF4-CBCE59AFD2F1}" destId="{33398D3A-2750-4675-906C-10DDED60671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X="420" custLinFactNeighborY="-2888">
        <dgm:presLayoutVars>
          <dgm:chMax val="0"/>
          <dgm:bulletEnabled val="1"/>
        </dgm:presLayoutVars>
      </dgm:prSet>
      <dgm:spPr/>
      <dgm:t>
        <a:bodyPr/>
        <a:lstStyle/>
        <a:p>
          <a:endParaRPr kumimoji="1" lang="ja-JP" altLang="en-US"/>
        </a:p>
      </dgm:t>
    </dgm:pt>
  </dgm:ptLst>
  <dgm:cxnLst>
    <dgm:cxn modelId="{6956C22F-623C-43CB-BA36-8CD5B0C86E83}" type="presOf" srcId="{4EE8AD00-058E-4275-8E17-90F819BCDF5B}" destId="{7A9F26AE-C290-4247-B9BA-7EF7009DEC1F}" srcOrd="0" destOrd="0" presId="urn:microsoft.com/office/officeart/2005/8/layout/vList2"/>
    <dgm:cxn modelId="{61353DCE-16BF-4577-8A53-960B1448082F}"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469079BF-C69C-49C8-8B6D-F689F4F5FCEF}"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1F874461-B08C-4C74-A34B-ABCCF1D7361F}"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1FF712B3-E8E5-44D8-BAA4-E552FD8FB88C}" type="presOf" srcId="{4EE8AD00-058E-4275-8E17-90F819BCDF5B}" destId="{7A9F26AE-C290-4247-B9BA-7EF7009DEC1F}" srcOrd="0" destOrd="0" presId="urn:microsoft.com/office/officeart/2005/8/layout/vList2"/>
    <dgm:cxn modelId="{DAD27FFC-EEC0-4D04-BD7B-CED45CFAB3A9}"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X="420" custLinFactNeighborY="-2888">
        <dgm:presLayoutVars>
          <dgm:chMax val="0"/>
          <dgm:bulletEnabled val="1"/>
        </dgm:presLayoutVars>
      </dgm:prSet>
      <dgm:spPr/>
      <dgm:t>
        <a:bodyPr/>
        <a:lstStyle/>
        <a:p>
          <a:endParaRPr kumimoji="1" lang="ja-JP" altLang="en-US"/>
        </a:p>
      </dgm:t>
    </dgm:pt>
  </dgm:ptLst>
  <dgm:cxnLst>
    <dgm:cxn modelId="{11A966BE-E56A-49BE-8FB1-73A007AED616}"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C52BA1C7-639A-4000-A6C2-FA224053283C}" type="presOf" srcId="{73D035A0-CA3C-4E9C-B385-7B5D1BF1C235}" destId="{6B823AF4-0074-4EAB-B67A-4E7E0440FF8C}" srcOrd="0" destOrd="0" presId="urn:microsoft.com/office/officeart/2005/8/layout/vList2"/>
    <dgm:cxn modelId="{6EB48E01-D1DD-4C4F-BBE6-9B0F04E36C80}"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X="420" custLinFactNeighborY="-2888">
        <dgm:presLayoutVars>
          <dgm:chMax val="0"/>
          <dgm:bulletEnabled val="1"/>
        </dgm:presLayoutVars>
      </dgm:prSet>
      <dgm:spPr/>
      <dgm:t>
        <a:bodyPr/>
        <a:lstStyle/>
        <a:p>
          <a:endParaRPr kumimoji="1" lang="ja-JP" altLang="en-US"/>
        </a:p>
      </dgm:t>
    </dgm:pt>
  </dgm:ptLst>
  <dgm:cxnLst>
    <dgm:cxn modelId="{4BAB4DC2-5382-4BA6-8E89-2E5BB53E91AF}" type="presOf" srcId="{73D035A0-CA3C-4E9C-B385-7B5D1BF1C235}" destId="{6B823AF4-0074-4EAB-B67A-4E7E0440FF8C}" srcOrd="0" destOrd="0" presId="urn:microsoft.com/office/officeart/2005/8/layout/vList2"/>
    <dgm:cxn modelId="{8B7E542E-DED9-46C5-9E3C-34A8F45EA05D}"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C1581419-AB50-4FCB-977E-FA758DEFCBBE}"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X="1073" custLinFactNeighborY="-2047">
        <dgm:presLayoutVars>
          <dgm:chMax val="0"/>
          <dgm:bulletEnabled val="1"/>
        </dgm:presLayoutVars>
      </dgm:prSet>
      <dgm:spPr/>
      <dgm:t>
        <a:bodyPr/>
        <a:lstStyle/>
        <a:p>
          <a:endParaRPr kumimoji="1" lang="ja-JP" altLang="en-US"/>
        </a:p>
      </dgm:t>
    </dgm:pt>
  </dgm:ptLst>
  <dgm:cxnLst>
    <dgm:cxn modelId="{BADE440B-EE57-42F2-8140-23736949E609}" type="presOf" srcId="{73D035A0-CA3C-4E9C-B385-7B5D1BF1C235}" destId="{6B823AF4-0074-4EAB-B67A-4E7E0440FF8C}" srcOrd="0" destOrd="0" presId="urn:microsoft.com/office/officeart/2005/8/layout/vList2"/>
    <dgm:cxn modelId="{D03BAEF3-C2F2-49C6-9E0F-346DC6C12756}"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D3BB4AF8-D8F9-4273-ADBE-429AC3EF9616}"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78229CB4-63F6-4621-9EAC-D7427CB93BCF}"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5C6C4748-B276-4B17-8086-B0C63A117BF0}" type="presOf" srcId="{4EE8AD00-058E-4275-8E17-90F819BCDF5B}" destId="{7A9F26AE-C290-4247-B9BA-7EF7009DEC1F}" srcOrd="0" destOrd="0" presId="urn:microsoft.com/office/officeart/2005/8/layout/vList2"/>
    <dgm:cxn modelId="{1701D572-8741-40B5-8082-5187E9CF4577}"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52A15F7B-2076-477A-9061-D85FC5488054}"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E1CBFCFA-E7B6-42BD-992A-448762894569}" type="presOf" srcId="{4EE8AD00-058E-4275-8E17-90F819BCDF5B}" destId="{7A9F26AE-C290-4247-B9BA-7EF7009DEC1F}" srcOrd="0" destOrd="0" presId="urn:microsoft.com/office/officeart/2005/8/layout/vList2"/>
    <dgm:cxn modelId="{C051C266-A2BB-4E25-BA25-3EF0FE1F13CE}"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150EEB0D-0A53-430B-B762-1B3B35D76FFD}" type="presOf" srcId="{73D035A0-CA3C-4E9C-B385-7B5D1BF1C235}" destId="{6B823AF4-0074-4EAB-B67A-4E7E0440FF8C}" srcOrd="0" destOrd="0" presId="urn:microsoft.com/office/officeart/2005/8/layout/vList2"/>
    <dgm:cxn modelId="{6EBF87FD-9725-4A73-A83B-4E032425C3FD}"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26B401E6-D806-4A71-9B6B-D37DFB21B247}"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7DD9F47C-9436-4FD8-BA5A-32632E180479}"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A2798395-A5BD-49DA-84F0-87C368CCFC2A}" type="presOf" srcId="{4EE8AD00-058E-4275-8E17-90F819BCDF5B}" destId="{7A9F26AE-C290-4247-B9BA-7EF7009DEC1F}" srcOrd="0" destOrd="0" presId="urn:microsoft.com/office/officeart/2005/8/layout/vList2"/>
    <dgm:cxn modelId="{133FD42D-69A9-4C4C-82AC-FABFA5C0C97E}"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50AC234D-21DC-4620-A5BD-5E2C0D0E2F49}" type="presOf" srcId="{73D035A0-CA3C-4E9C-B385-7B5D1BF1C235}" destId="{6B823AF4-0074-4EAB-B67A-4E7E0440FF8C}" srcOrd="0" destOrd="0" presId="urn:microsoft.com/office/officeart/2005/8/layout/vList2"/>
    <dgm:cxn modelId="{01616F50-9E15-4E5B-AB84-D94397E3870F}"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F1321C19-0D47-4048-ACDF-5911DEA3C366}"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4577D8-6B89-4565-9914-FCEA2BCCBE9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kumimoji="1" lang="ja-JP" altLang="en-US"/>
        </a:p>
      </dgm:t>
    </dgm:pt>
    <dgm:pt modelId="{5420B639-4664-4647-82A0-AA35CE599A05}">
      <dgm:prSet phldrT="[テキスト]"/>
      <dgm:spPr/>
      <dgm:t>
        <a:bodyPr/>
        <a:lstStyle/>
        <a:p>
          <a:r>
            <a:rPr kumimoji="1" lang="ja-JP" altLang="en-US" dirty="0" smtClean="0"/>
            <a:t>テレビ番組</a:t>
          </a:r>
          <a:endParaRPr kumimoji="1" lang="ja-JP" altLang="en-US" dirty="0"/>
        </a:p>
      </dgm:t>
    </dgm:pt>
    <dgm:pt modelId="{D46A078F-2881-4008-80B8-886429250685}" type="parTrans" cxnId="{D49B6693-C8DC-4E6F-8B83-DE67CC741E59}">
      <dgm:prSet/>
      <dgm:spPr/>
      <dgm:t>
        <a:bodyPr/>
        <a:lstStyle/>
        <a:p>
          <a:endParaRPr kumimoji="1" lang="ja-JP" altLang="en-US"/>
        </a:p>
      </dgm:t>
    </dgm:pt>
    <dgm:pt modelId="{98BB7927-606E-4E1C-8E04-5400FAFE60B6}" type="sibTrans" cxnId="{D49B6693-C8DC-4E6F-8B83-DE67CC741E59}">
      <dgm:prSet/>
      <dgm:spPr/>
      <dgm:t>
        <a:bodyPr/>
        <a:lstStyle/>
        <a:p>
          <a:endParaRPr kumimoji="1" lang="ja-JP" altLang="en-US"/>
        </a:p>
      </dgm:t>
    </dgm:pt>
    <dgm:pt modelId="{EB416F25-1FB2-40C6-A966-4C9A6069DDCD}">
      <dgm:prSet phldrT="[テキスト]" phldr="1"/>
      <dgm:spPr/>
      <dgm:t>
        <a:bodyPr/>
        <a:lstStyle/>
        <a:p>
          <a:endParaRPr kumimoji="1" lang="ja-JP" altLang="en-US" dirty="0"/>
        </a:p>
      </dgm:t>
    </dgm:pt>
    <dgm:pt modelId="{4195DF1F-B899-4671-AA3C-C8A672B3F6DF}" type="parTrans" cxnId="{52608D83-C289-4A59-B8F6-60AFD558D3F6}">
      <dgm:prSet/>
      <dgm:spPr/>
      <dgm:t>
        <a:bodyPr/>
        <a:lstStyle/>
        <a:p>
          <a:endParaRPr kumimoji="1" lang="ja-JP" altLang="en-US"/>
        </a:p>
      </dgm:t>
    </dgm:pt>
    <dgm:pt modelId="{65C304FB-2348-4935-A2FB-32D058A6116F}" type="sibTrans" cxnId="{52608D83-C289-4A59-B8F6-60AFD558D3F6}">
      <dgm:prSet/>
      <dgm:spPr/>
      <dgm:t>
        <a:bodyPr/>
        <a:lstStyle/>
        <a:p>
          <a:endParaRPr kumimoji="1" lang="ja-JP" altLang="en-US"/>
        </a:p>
      </dgm:t>
    </dgm:pt>
    <dgm:pt modelId="{F0D352A0-F1C5-4B56-B7F5-DD78EFACE192}">
      <dgm:prSet phldrT="[テキスト]"/>
      <dgm:spPr/>
      <dgm:t>
        <a:bodyPr/>
        <a:lstStyle/>
        <a:p>
          <a:r>
            <a:rPr kumimoji="1" lang="ja-JP" altLang="en-US" dirty="0" smtClean="0"/>
            <a:t>スポーツ</a:t>
          </a:r>
          <a:endParaRPr kumimoji="1" lang="ja-JP" altLang="en-US" dirty="0"/>
        </a:p>
      </dgm:t>
    </dgm:pt>
    <dgm:pt modelId="{4C93A7F5-E228-44A0-A4E4-CCD3BA01E4C1}" type="parTrans" cxnId="{6AAA1969-A07A-4AE4-82E4-5D74141BD56E}">
      <dgm:prSet/>
      <dgm:spPr/>
      <dgm:t>
        <a:bodyPr/>
        <a:lstStyle/>
        <a:p>
          <a:endParaRPr kumimoji="1" lang="ja-JP" altLang="en-US"/>
        </a:p>
      </dgm:t>
    </dgm:pt>
    <dgm:pt modelId="{0190E79C-D014-464E-A5AE-DC8AD0E0E06B}" type="sibTrans" cxnId="{6AAA1969-A07A-4AE4-82E4-5D74141BD56E}">
      <dgm:prSet/>
      <dgm:spPr/>
      <dgm:t>
        <a:bodyPr/>
        <a:lstStyle/>
        <a:p>
          <a:endParaRPr kumimoji="1" lang="ja-JP" altLang="en-US"/>
        </a:p>
      </dgm:t>
    </dgm:pt>
    <dgm:pt modelId="{81A35A01-D188-42AC-B85E-72C2B1E6B40C}">
      <dgm:prSet phldrT="[テキスト]" phldr="1"/>
      <dgm:spPr/>
      <dgm:t>
        <a:bodyPr/>
        <a:lstStyle/>
        <a:p>
          <a:endParaRPr kumimoji="1" lang="ja-JP" altLang="en-US" dirty="0"/>
        </a:p>
      </dgm:t>
    </dgm:pt>
    <dgm:pt modelId="{87BE65D6-0D99-4B02-BE1C-5B01B5B32C88}" type="parTrans" cxnId="{EC49087A-BE5A-4D3B-90B4-07397EF46988}">
      <dgm:prSet/>
      <dgm:spPr/>
      <dgm:t>
        <a:bodyPr/>
        <a:lstStyle/>
        <a:p>
          <a:endParaRPr kumimoji="1" lang="ja-JP" altLang="en-US"/>
        </a:p>
      </dgm:t>
    </dgm:pt>
    <dgm:pt modelId="{8B8CAB70-F359-4584-B3AB-6E9256EF3598}" type="sibTrans" cxnId="{EC49087A-BE5A-4D3B-90B4-07397EF46988}">
      <dgm:prSet/>
      <dgm:spPr/>
      <dgm:t>
        <a:bodyPr/>
        <a:lstStyle/>
        <a:p>
          <a:endParaRPr kumimoji="1" lang="ja-JP" altLang="en-US"/>
        </a:p>
      </dgm:t>
    </dgm:pt>
    <dgm:pt modelId="{7E391337-D5F8-4BF6-8C0E-0839FF5CE88E}">
      <dgm:prSet phldrT="[テキスト]"/>
      <dgm:spPr/>
      <dgm:t>
        <a:bodyPr/>
        <a:lstStyle/>
        <a:p>
          <a:r>
            <a:rPr kumimoji="1" lang="ja-JP" altLang="en-US" dirty="0" smtClean="0"/>
            <a:t>本</a:t>
          </a:r>
          <a:endParaRPr kumimoji="1" lang="ja-JP" altLang="en-US" dirty="0"/>
        </a:p>
      </dgm:t>
    </dgm:pt>
    <dgm:pt modelId="{7A540E60-D7DC-416C-B507-DCBC50DDEE82}" type="parTrans" cxnId="{BF728908-470E-4458-9F17-4C2FC7C30767}">
      <dgm:prSet/>
      <dgm:spPr/>
      <dgm:t>
        <a:bodyPr/>
        <a:lstStyle/>
        <a:p>
          <a:endParaRPr kumimoji="1" lang="ja-JP" altLang="en-US"/>
        </a:p>
      </dgm:t>
    </dgm:pt>
    <dgm:pt modelId="{D10F2439-5CAC-4DFC-917B-94585EC73395}" type="sibTrans" cxnId="{BF728908-470E-4458-9F17-4C2FC7C30767}">
      <dgm:prSet/>
      <dgm:spPr/>
      <dgm:t>
        <a:bodyPr/>
        <a:lstStyle/>
        <a:p>
          <a:endParaRPr kumimoji="1" lang="ja-JP" altLang="en-US"/>
        </a:p>
      </dgm:t>
    </dgm:pt>
    <dgm:pt modelId="{FAB0E225-171A-4E73-8D60-BF1A494FF78F}">
      <dgm:prSet phldrT="[テキスト]" phldr="1"/>
      <dgm:spPr/>
      <dgm:t>
        <a:bodyPr/>
        <a:lstStyle/>
        <a:p>
          <a:endParaRPr kumimoji="1" lang="ja-JP" altLang="en-US" dirty="0"/>
        </a:p>
      </dgm:t>
    </dgm:pt>
    <dgm:pt modelId="{34465A20-67DB-4F69-AF25-BCC03F23A5DA}" type="parTrans" cxnId="{AC1E1328-AF18-445B-8840-48F9CEFCBD8E}">
      <dgm:prSet/>
      <dgm:spPr/>
      <dgm:t>
        <a:bodyPr/>
        <a:lstStyle/>
        <a:p>
          <a:endParaRPr kumimoji="1" lang="ja-JP" altLang="en-US"/>
        </a:p>
      </dgm:t>
    </dgm:pt>
    <dgm:pt modelId="{2F142A64-E5F2-49FF-AACF-2B74ADA99450}" type="sibTrans" cxnId="{AC1E1328-AF18-445B-8840-48F9CEFCBD8E}">
      <dgm:prSet/>
      <dgm:spPr/>
      <dgm:t>
        <a:bodyPr/>
        <a:lstStyle/>
        <a:p>
          <a:endParaRPr kumimoji="1" lang="ja-JP" altLang="en-US"/>
        </a:p>
      </dgm:t>
    </dgm:pt>
    <dgm:pt modelId="{DA6D443C-67D8-4C2F-B128-CD066A14CE0F}" type="pres">
      <dgm:prSet presAssocID="{284577D8-6B89-4565-9914-FCEA2BCCBE9C}" presName="Name0" presStyleCnt="0">
        <dgm:presLayoutVars>
          <dgm:dir/>
          <dgm:animLvl val="lvl"/>
          <dgm:resizeHandles val="exact"/>
        </dgm:presLayoutVars>
      </dgm:prSet>
      <dgm:spPr/>
      <dgm:t>
        <a:bodyPr/>
        <a:lstStyle/>
        <a:p>
          <a:endParaRPr kumimoji="1" lang="ja-JP" altLang="en-US"/>
        </a:p>
      </dgm:t>
    </dgm:pt>
    <dgm:pt modelId="{89F1CC05-5965-40A1-B6AF-E42100AFF8F0}" type="pres">
      <dgm:prSet presAssocID="{5420B639-4664-4647-82A0-AA35CE599A05}" presName="linNode" presStyleCnt="0"/>
      <dgm:spPr/>
    </dgm:pt>
    <dgm:pt modelId="{E95E0BCD-2AB7-4145-ABDA-F4F1BAB068FC}" type="pres">
      <dgm:prSet presAssocID="{5420B639-4664-4647-82A0-AA35CE599A05}" presName="parentText" presStyleLbl="node1" presStyleIdx="0" presStyleCnt="3" custScaleX="73600" custLinFactNeighborX="21">
        <dgm:presLayoutVars>
          <dgm:chMax val="1"/>
          <dgm:bulletEnabled val="1"/>
        </dgm:presLayoutVars>
      </dgm:prSet>
      <dgm:spPr/>
      <dgm:t>
        <a:bodyPr/>
        <a:lstStyle/>
        <a:p>
          <a:endParaRPr kumimoji="1" lang="ja-JP" altLang="en-US"/>
        </a:p>
      </dgm:t>
    </dgm:pt>
    <dgm:pt modelId="{1033B726-F450-436F-9C46-C86E42E2FBA3}" type="pres">
      <dgm:prSet presAssocID="{5420B639-4664-4647-82A0-AA35CE599A05}" presName="descendantText" presStyleLbl="alignAccFollowNode1" presStyleIdx="0" presStyleCnt="3" custScaleX="101905" custLinFactNeighborX="1344">
        <dgm:presLayoutVars>
          <dgm:bulletEnabled val="1"/>
        </dgm:presLayoutVars>
      </dgm:prSet>
      <dgm:spPr/>
      <dgm:t>
        <a:bodyPr/>
        <a:lstStyle/>
        <a:p>
          <a:endParaRPr kumimoji="1" lang="ja-JP" altLang="en-US"/>
        </a:p>
      </dgm:t>
    </dgm:pt>
    <dgm:pt modelId="{38485511-A0C4-428E-9CB3-67C575E48610}" type="pres">
      <dgm:prSet presAssocID="{98BB7927-606E-4E1C-8E04-5400FAFE60B6}" presName="sp" presStyleCnt="0"/>
      <dgm:spPr/>
    </dgm:pt>
    <dgm:pt modelId="{E21404D5-1A8E-4245-9538-EC0DB61F8C50}" type="pres">
      <dgm:prSet presAssocID="{F0D352A0-F1C5-4B56-B7F5-DD78EFACE192}" presName="linNode" presStyleCnt="0"/>
      <dgm:spPr/>
    </dgm:pt>
    <dgm:pt modelId="{C5DC77B7-0A83-4DA6-8C5D-884807D6E804}" type="pres">
      <dgm:prSet presAssocID="{F0D352A0-F1C5-4B56-B7F5-DD78EFACE192}" presName="parentText" presStyleLbl="node1" presStyleIdx="1" presStyleCnt="3" custScaleX="74547">
        <dgm:presLayoutVars>
          <dgm:chMax val="1"/>
          <dgm:bulletEnabled val="1"/>
        </dgm:presLayoutVars>
      </dgm:prSet>
      <dgm:spPr/>
      <dgm:t>
        <a:bodyPr/>
        <a:lstStyle/>
        <a:p>
          <a:endParaRPr kumimoji="1" lang="ja-JP" altLang="en-US"/>
        </a:p>
      </dgm:t>
    </dgm:pt>
    <dgm:pt modelId="{9AA50E13-6A47-46D9-B573-A9EA6846D76E}" type="pres">
      <dgm:prSet presAssocID="{F0D352A0-F1C5-4B56-B7F5-DD78EFACE192}" presName="descendantText" presStyleLbl="alignAccFollowNode1" presStyleIdx="1" presStyleCnt="3" custScaleX="101255" custLinFactNeighborX="1516" custLinFactNeighborY="4642">
        <dgm:presLayoutVars>
          <dgm:bulletEnabled val="1"/>
        </dgm:presLayoutVars>
      </dgm:prSet>
      <dgm:spPr/>
      <dgm:t>
        <a:bodyPr/>
        <a:lstStyle/>
        <a:p>
          <a:endParaRPr kumimoji="1" lang="ja-JP" altLang="en-US"/>
        </a:p>
      </dgm:t>
    </dgm:pt>
    <dgm:pt modelId="{96590A18-F222-4C99-968B-AC69447EDC99}" type="pres">
      <dgm:prSet presAssocID="{0190E79C-D014-464E-A5AE-DC8AD0E0E06B}" presName="sp" presStyleCnt="0"/>
      <dgm:spPr/>
    </dgm:pt>
    <dgm:pt modelId="{F77B1C8E-60BE-44E7-AA0C-F7D6C6BD9B51}" type="pres">
      <dgm:prSet presAssocID="{7E391337-D5F8-4BF6-8C0E-0839FF5CE88E}" presName="linNode" presStyleCnt="0"/>
      <dgm:spPr/>
    </dgm:pt>
    <dgm:pt modelId="{29737FBD-8073-4F2C-85D2-A81A14486885}" type="pres">
      <dgm:prSet presAssocID="{7E391337-D5F8-4BF6-8C0E-0839FF5CE88E}" presName="parentText" presStyleLbl="node1" presStyleIdx="2" presStyleCnt="3" custScaleX="74547">
        <dgm:presLayoutVars>
          <dgm:chMax val="1"/>
          <dgm:bulletEnabled val="1"/>
        </dgm:presLayoutVars>
      </dgm:prSet>
      <dgm:spPr/>
      <dgm:t>
        <a:bodyPr/>
        <a:lstStyle/>
        <a:p>
          <a:endParaRPr kumimoji="1" lang="ja-JP" altLang="en-US"/>
        </a:p>
      </dgm:t>
    </dgm:pt>
    <dgm:pt modelId="{9B27076A-B9F3-4043-95D7-03B4B3E6620F}" type="pres">
      <dgm:prSet presAssocID="{7E391337-D5F8-4BF6-8C0E-0839FF5CE88E}" presName="descendantText" presStyleLbl="alignAccFollowNode1" presStyleIdx="2" presStyleCnt="3" custScaleX="101329" custLinFactNeighborX="672">
        <dgm:presLayoutVars>
          <dgm:bulletEnabled val="1"/>
        </dgm:presLayoutVars>
      </dgm:prSet>
      <dgm:spPr/>
      <dgm:t>
        <a:bodyPr/>
        <a:lstStyle/>
        <a:p>
          <a:endParaRPr kumimoji="1" lang="ja-JP" altLang="en-US"/>
        </a:p>
      </dgm:t>
    </dgm:pt>
  </dgm:ptLst>
  <dgm:cxnLst>
    <dgm:cxn modelId="{9F44056E-1D97-45C0-854B-69BA7202B32E}" type="presOf" srcId="{F0D352A0-F1C5-4B56-B7F5-DD78EFACE192}" destId="{C5DC77B7-0A83-4DA6-8C5D-884807D6E804}" srcOrd="0" destOrd="0" presId="urn:microsoft.com/office/officeart/2005/8/layout/vList5"/>
    <dgm:cxn modelId="{D107F638-E6AD-4740-9DA8-3960EC24843F}" type="presOf" srcId="{EB416F25-1FB2-40C6-A966-4C9A6069DDCD}" destId="{1033B726-F450-436F-9C46-C86E42E2FBA3}" srcOrd="0" destOrd="0" presId="urn:microsoft.com/office/officeart/2005/8/layout/vList5"/>
    <dgm:cxn modelId="{0DE9EC3C-65FB-4F51-8706-2E1CBA408AB4}" type="presOf" srcId="{5420B639-4664-4647-82A0-AA35CE599A05}" destId="{E95E0BCD-2AB7-4145-ABDA-F4F1BAB068FC}" srcOrd="0" destOrd="0" presId="urn:microsoft.com/office/officeart/2005/8/layout/vList5"/>
    <dgm:cxn modelId="{D49B6693-C8DC-4E6F-8B83-DE67CC741E59}" srcId="{284577D8-6B89-4565-9914-FCEA2BCCBE9C}" destId="{5420B639-4664-4647-82A0-AA35CE599A05}" srcOrd="0" destOrd="0" parTransId="{D46A078F-2881-4008-80B8-886429250685}" sibTransId="{98BB7927-606E-4E1C-8E04-5400FAFE60B6}"/>
    <dgm:cxn modelId="{52608D83-C289-4A59-B8F6-60AFD558D3F6}" srcId="{5420B639-4664-4647-82A0-AA35CE599A05}" destId="{EB416F25-1FB2-40C6-A966-4C9A6069DDCD}" srcOrd="0" destOrd="0" parTransId="{4195DF1F-B899-4671-AA3C-C8A672B3F6DF}" sibTransId="{65C304FB-2348-4935-A2FB-32D058A6116F}"/>
    <dgm:cxn modelId="{F7CB934F-62E8-428A-97A0-C59AD71ACA5E}" type="presOf" srcId="{284577D8-6B89-4565-9914-FCEA2BCCBE9C}" destId="{DA6D443C-67D8-4C2F-B128-CD066A14CE0F}" srcOrd="0" destOrd="0" presId="urn:microsoft.com/office/officeart/2005/8/layout/vList5"/>
    <dgm:cxn modelId="{EC49087A-BE5A-4D3B-90B4-07397EF46988}" srcId="{F0D352A0-F1C5-4B56-B7F5-DD78EFACE192}" destId="{81A35A01-D188-42AC-B85E-72C2B1E6B40C}" srcOrd="0" destOrd="0" parTransId="{87BE65D6-0D99-4B02-BE1C-5B01B5B32C88}" sibTransId="{8B8CAB70-F359-4584-B3AB-6E9256EF3598}"/>
    <dgm:cxn modelId="{B1DB9EA8-820B-4757-BDB0-9CF74A361D3E}" type="presOf" srcId="{81A35A01-D188-42AC-B85E-72C2B1E6B40C}" destId="{9AA50E13-6A47-46D9-B573-A9EA6846D76E}" srcOrd="0" destOrd="0" presId="urn:microsoft.com/office/officeart/2005/8/layout/vList5"/>
    <dgm:cxn modelId="{6AAA1969-A07A-4AE4-82E4-5D74141BD56E}" srcId="{284577D8-6B89-4565-9914-FCEA2BCCBE9C}" destId="{F0D352A0-F1C5-4B56-B7F5-DD78EFACE192}" srcOrd="1" destOrd="0" parTransId="{4C93A7F5-E228-44A0-A4E4-CCD3BA01E4C1}" sibTransId="{0190E79C-D014-464E-A5AE-DC8AD0E0E06B}"/>
    <dgm:cxn modelId="{AC1E1328-AF18-445B-8840-48F9CEFCBD8E}" srcId="{7E391337-D5F8-4BF6-8C0E-0839FF5CE88E}" destId="{FAB0E225-171A-4E73-8D60-BF1A494FF78F}" srcOrd="0" destOrd="0" parTransId="{34465A20-67DB-4F69-AF25-BCC03F23A5DA}" sibTransId="{2F142A64-E5F2-49FF-AACF-2B74ADA99450}"/>
    <dgm:cxn modelId="{F9D00836-B6B3-430C-A94A-D69F19BE3CAA}" type="presOf" srcId="{FAB0E225-171A-4E73-8D60-BF1A494FF78F}" destId="{9B27076A-B9F3-4043-95D7-03B4B3E6620F}" srcOrd="0" destOrd="0" presId="urn:microsoft.com/office/officeart/2005/8/layout/vList5"/>
    <dgm:cxn modelId="{ED04E9A1-E595-4138-9B7D-E027A945C345}" type="presOf" srcId="{7E391337-D5F8-4BF6-8C0E-0839FF5CE88E}" destId="{29737FBD-8073-4F2C-85D2-A81A14486885}" srcOrd="0" destOrd="0" presId="urn:microsoft.com/office/officeart/2005/8/layout/vList5"/>
    <dgm:cxn modelId="{BF728908-470E-4458-9F17-4C2FC7C30767}" srcId="{284577D8-6B89-4565-9914-FCEA2BCCBE9C}" destId="{7E391337-D5F8-4BF6-8C0E-0839FF5CE88E}" srcOrd="2" destOrd="0" parTransId="{7A540E60-D7DC-416C-B507-DCBC50DDEE82}" sibTransId="{D10F2439-5CAC-4DFC-917B-94585EC73395}"/>
    <dgm:cxn modelId="{6C447DDE-DD4D-417C-9094-2FD5A93C2778}" type="presParOf" srcId="{DA6D443C-67D8-4C2F-B128-CD066A14CE0F}" destId="{89F1CC05-5965-40A1-B6AF-E42100AFF8F0}" srcOrd="0" destOrd="0" presId="urn:microsoft.com/office/officeart/2005/8/layout/vList5"/>
    <dgm:cxn modelId="{A0F13AED-A6DA-4A1D-AF32-3D7B9DE0BA9D}" type="presParOf" srcId="{89F1CC05-5965-40A1-B6AF-E42100AFF8F0}" destId="{E95E0BCD-2AB7-4145-ABDA-F4F1BAB068FC}" srcOrd="0" destOrd="0" presId="urn:microsoft.com/office/officeart/2005/8/layout/vList5"/>
    <dgm:cxn modelId="{BAF11292-E3C9-459A-A59B-1638CEE74863}" type="presParOf" srcId="{89F1CC05-5965-40A1-B6AF-E42100AFF8F0}" destId="{1033B726-F450-436F-9C46-C86E42E2FBA3}" srcOrd="1" destOrd="0" presId="urn:microsoft.com/office/officeart/2005/8/layout/vList5"/>
    <dgm:cxn modelId="{9A72EE98-58AD-4E9A-B753-0AD3ABE1531E}" type="presParOf" srcId="{DA6D443C-67D8-4C2F-B128-CD066A14CE0F}" destId="{38485511-A0C4-428E-9CB3-67C575E48610}" srcOrd="1" destOrd="0" presId="urn:microsoft.com/office/officeart/2005/8/layout/vList5"/>
    <dgm:cxn modelId="{2009D447-BB71-4D5C-A88E-B32A4163CFF3}" type="presParOf" srcId="{DA6D443C-67D8-4C2F-B128-CD066A14CE0F}" destId="{E21404D5-1A8E-4245-9538-EC0DB61F8C50}" srcOrd="2" destOrd="0" presId="urn:microsoft.com/office/officeart/2005/8/layout/vList5"/>
    <dgm:cxn modelId="{2FF410F6-C08E-48B4-A490-EB9867001AE5}" type="presParOf" srcId="{E21404D5-1A8E-4245-9538-EC0DB61F8C50}" destId="{C5DC77B7-0A83-4DA6-8C5D-884807D6E804}" srcOrd="0" destOrd="0" presId="urn:microsoft.com/office/officeart/2005/8/layout/vList5"/>
    <dgm:cxn modelId="{9F85E3C5-2F4E-474A-BD48-6DB1CCF4DFC5}" type="presParOf" srcId="{E21404D5-1A8E-4245-9538-EC0DB61F8C50}" destId="{9AA50E13-6A47-46D9-B573-A9EA6846D76E}" srcOrd="1" destOrd="0" presId="urn:microsoft.com/office/officeart/2005/8/layout/vList5"/>
    <dgm:cxn modelId="{4985C43A-A48F-4C6C-B1C0-8AD36181A564}" type="presParOf" srcId="{DA6D443C-67D8-4C2F-B128-CD066A14CE0F}" destId="{96590A18-F222-4C99-968B-AC69447EDC99}" srcOrd="3" destOrd="0" presId="urn:microsoft.com/office/officeart/2005/8/layout/vList5"/>
    <dgm:cxn modelId="{359FC267-EFC9-445E-9D3E-C8DFDBF7F4D5}" type="presParOf" srcId="{DA6D443C-67D8-4C2F-B128-CD066A14CE0F}" destId="{F77B1C8E-60BE-44E7-AA0C-F7D6C6BD9B51}" srcOrd="4" destOrd="0" presId="urn:microsoft.com/office/officeart/2005/8/layout/vList5"/>
    <dgm:cxn modelId="{C5FE6C5D-DD2C-4BB1-87AA-90790EE0F69D}" type="presParOf" srcId="{F77B1C8E-60BE-44E7-AA0C-F7D6C6BD9B51}" destId="{29737FBD-8073-4F2C-85D2-A81A14486885}" srcOrd="0" destOrd="0" presId="urn:microsoft.com/office/officeart/2005/8/layout/vList5"/>
    <dgm:cxn modelId="{3073249B-E512-47A1-82A9-024F92136D0D}" type="presParOf" srcId="{F77B1C8E-60BE-44E7-AA0C-F7D6C6BD9B51}" destId="{9B27076A-B9F3-4043-95D7-03B4B3E6620F}"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237C088C-28E5-4AFA-BD1B-716A17DE2BDA}" type="presOf" srcId="{4EE8AD00-058E-4275-8E17-90F819BCDF5B}" destId="{7A9F26AE-C290-4247-B9BA-7EF7009DEC1F}" srcOrd="0" destOrd="0" presId="urn:microsoft.com/office/officeart/2005/8/layout/vList2"/>
    <dgm:cxn modelId="{028376BA-4991-41F0-A613-77AB414F37F2}"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2F6331DA-EB59-4AC9-9BA8-BB43FA9D4C65}"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Y="-12884">
        <dgm:presLayoutVars>
          <dgm:chMax val="0"/>
          <dgm:bulletEnabled val="1"/>
        </dgm:presLayoutVars>
      </dgm:prSet>
      <dgm:spPr/>
      <dgm:t>
        <a:bodyPr/>
        <a:lstStyle/>
        <a:p>
          <a:endParaRPr kumimoji="1" lang="ja-JP" altLang="en-US"/>
        </a:p>
      </dgm:t>
    </dgm:pt>
  </dgm:ptLst>
  <dgm:cxnLst>
    <dgm:cxn modelId="{1495CFE3-EBE7-4021-8B1E-F4D75F6B3688}" type="presOf" srcId="{73D035A0-CA3C-4E9C-B385-7B5D1BF1C235}" destId="{6B823AF4-0074-4EAB-B67A-4E7E0440FF8C}" srcOrd="0" destOrd="0" presId="urn:microsoft.com/office/officeart/2005/8/layout/vList2"/>
    <dgm:cxn modelId="{D0AD053A-069E-453C-93CA-2B805A77EA07}"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8E3817BF-1662-456C-934C-50259D1180A8}"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96155E2D-7A82-4683-B0D1-8617ECB28B50}" type="presOf" srcId="{4EE8AD00-058E-4275-8E17-90F819BCDF5B}" destId="{7A9F26AE-C290-4247-B9BA-7EF7009DEC1F}" srcOrd="0" destOrd="0" presId="urn:microsoft.com/office/officeart/2005/8/layout/vList2"/>
    <dgm:cxn modelId="{E69BCF01-5F87-438C-9BDC-7F687F550BA8}"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028118CF-85FB-462D-A925-A5BFDD02F99A}"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E92B5579-7225-42D4-A206-E91DE9F8886A}" type="presOf" srcId="{73D035A0-CA3C-4E9C-B385-7B5D1BF1C235}" destId="{6B823AF4-0074-4EAB-B67A-4E7E0440FF8C}" srcOrd="0" destOrd="0" presId="urn:microsoft.com/office/officeart/2005/8/layout/vList2"/>
    <dgm:cxn modelId="{B711790A-3942-45AE-A48E-BBE856CF6978}"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5A8AF85F-44C2-4F97-ADFF-B3BBF2F4DCF7}"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296202" custLinFactNeighborX="721" custLinFactNeighborY="-8150">
        <dgm:presLayoutVars>
          <dgm:chMax val="0"/>
          <dgm:bulletEnabled val="1"/>
        </dgm:presLayoutVars>
      </dgm:prSet>
      <dgm:spPr/>
      <dgm:t>
        <a:bodyPr/>
        <a:lstStyle/>
        <a:p>
          <a:endParaRPr kumimoji="1" lang="ja-JP" altLang="en-US"/>
        </a:p>
      </dgm:t>
    </dgm:pt>
  </dgm:ptLst>
  <dgm:cxnLst>
    <dgm:cxn modelId="{C32F7600-F4C3-4C0A-A41A-2D36EC9F956B}" type="presOf" srcId="{4EE8AD00-058E-4275-8E17-90F819BCDF5B}" destId="{7A9F26AE-C290-4247-B9BA-7EF7009DEC1F}" srcOrd="0" destOrd="0" presId="urn:microsoft.com/office/officeart/2005/8/layout/vList2"/>
    <dgm:cxn modelId="{466D70DD-F261-4CA9-A46A-98E513B52419}"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00BBF5F5-48C2-428D-912A-D86ED2DA91C3}"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8E9A3177-ED57-477B-A04D-E6E83E6400A5}" type="presOf" srcId="{73D035A0-CA3C-4E9C-B385-7B5D1BF1C235}" destId="{6B823AF4-0074-4EAB-B67A-4E7E0440FF8C}" srcOrd="0" destOrd="0" presId="urn:microsoft.com/office/officeart/2005/8/layout/vList2"/>
    <dgm:cxn modelId="{35AA58BD-3ECC-4F22-865C-9647A87C5C1C}"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7D2BDED1-D7EA-432F-A38C-35981A2AA63D}"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2AD7DF0A-9506-4A29-882F-9902C538504E}"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705256CD-ED0C-4506-9B9F-B2F22EA1EEF3}" type="presOf" srcId="{73D035A0-CA3C-4E9C-B385-7B5D1BF1C235}" destId="{6B823AF4-0074-4EAB-B67A-4E7E0440FF8C}" srcOrd="0" destOrd="0" presId="urn:microsoft.com/office/officeart/2005/8/layout/vList2"/>
    <dgm:cxn modelId="{7BA3C918-2CB9-4530-B7A4-591048B001A6}"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dgm:presLayoutVars>
          <dgm:chMax val="0"/>
          <dgm:bulletEnabled val="1"/>
        </dgm:presLayoutVars>
      </dgm:prSet>
      <dgm:spPr/>
      <dgm:t>
        <a:bodyPr/>
        <a:lstStyle/>
        <a:p>
          <a:endParaRPr kumimoji="1" lang="ja-JP" altLang="en-US"/>
        </a:p>
      </dgm:t>
    </dgm:pt>
  </dgm:ptLst>
  <dgm:cxnLst>
    <dgm:cxn modelId="{A150DDFB-B288-48EC-9AB9-740154B09CBF}"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2E1EAF1A-F0BC-4202-A5F5-DFA8398577E2}" type="presOf" srcId="{4EE8AD00-058E-4275-8E17-90F819BCDF5B}" destId="{7A9F26AE-C290-4247-B9BA-7EF7009DEC1F}" srcOrd="0" destOrd="0" presId="urn:microsoft.com/office/officeart/2005/8/layout/vList2"/>
    <dgm:cxn modelId="{C54F7628-0E6C-46A9-9695-ECA15F6AE715}"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LinFactNeighborX="127" custLinFactNeighborY="-9192">
        <dgm:presLayoutVars>
          <dgm:chMax val="0"/>
          <dgm:bulletEnabled val="1"/>
        </dgm:presLayoutVars>
      </dgm:prSet>
      <dgm:spPr/>
      <dgm:t>
        <a:bodyPr/>
        <a:lstStyle/>
        <a:p>
          <a:endParaRPr kumimoji="1" lang="ja-JP" altLang="en-US"/>
        </a:p>
      </dgm:t>
    </dgm:pt>
  </dgm:ptLst>
  <dgm:cxnLst>
    <dgm:cxn modelId="{3E066DB0-8E70-425A-B1F9-3A9482BA6E86}" type="presOf" srcId="{4EE8AD00-058E-4275-8E17-90F819BCDF5B}" destId="{7A9F26AE-C290-4247-B9BA-7EF7009DEC1F}" srcOrd="0" destOrd="0" presId="urn:microsoft.com/office/officeart/2005/8/layout/vList2"/>
    <dgm:cxn modelId="{ADA90945-4A01-4614-AF49-EC4D177B7C80}"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FF274C6C-7CDA-41E9-BAA0-B231D9E3C6A8}"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196219">
        <dgm:presLayoutVars>
          <dgm:chMax val="0"/>
          <dgm:bulletEnabled val="1"/>
        </dgm:presLayoutVars>
      </dgm:prSet>
      <dgm:spPr/>
      <dgm:t>
        <a:bodyPr/>
        <a:lstStyle/>
        <a:p>
          <a:endParaRPr kumimoji="1" lang="ja-JP" altLang="en-US"/>
        </a:p>
      </dgm:t>
    </dgm:pt>
  </dgm:ptLst>
  <dgm:cxnLst>
    <dgm:cxn modelId="{76520648-ADB5-47A9-A375-E3197759A42E}" type="presOf" srcId="{73D035A0-CA3C-4E9C-B385-7B5D1BF1C235}" destId="{6B823AF4-0074-4EAB-B67A-4E7E0440FF8C}" srcOrd="0" destOrd="0" presId="urn:microsoft.com/office/officeart/2005/8/layout/vList2"/>
    <dgm:cxn modelId="{EE6F83C9-6B5B-4B88-B6FE-0D0D4B42B1B2}"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133E3985-0D73-488E-99FB-342A7B51B5F0}"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FEA869-17CE-4C9A-B83E-9DCC3E069CF4}"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kumimoji="1" lang="ja-JP" altLang="en-US"/>
        </a:p>
      </dgm:t>
    </dgm:pt>
    <dgm:pt modelId="{0344D559-7492-4E4F-A2D0-8086167CCD92}">
      <dgm:prSet phldrT="[テキスト]" phldr="1" custT="1"/>
      <dgm:spPr/>
      <dgm:t>
        <a:bodyPr/>
        <a:lstStyle/>
        <a:p>
          <a:endParaRPr kumimoji="1" lang="ja-JP" altLang="en-US" sz="3200" dirty="0"/>
        </a:p>
      </dgm:t>
    </dgm:pt>
    <dgm:pt modelId="{1F3638A4-674E-4C7C-8BEE-3AEA59EF0EAC}" type="parTrans" cxnId="{85D02770-4D41-4098-9BE1-C60B09F6CFE0}">
      <dgm:prSet/>
      <dgm:spPr/>
      <dgm:t>
        <a:bodyPr/>
        <a:lstStyle/>
        <a:p>
          <a:endParaRPr kumimoji="1" lang="ja-JP" altLang="en-US"/>
        </a:p>
      </dgm:t>
    </dgm:pt>
    <dgm:pt modelId="{ED50EB47-11EF-4EFA-AE14-2DB2588DC63C}" type="sibTrans" cxnId="{85D02770-4D41-4098-9BE1-C60B09F6CFE0}">
      <dgm:prSet/>
      <dgm:spPr/>
      <dgm:t>
        <a:bodyPr/>
        <a:lstStyle/>
        <a:p>
          <a:endParaRPr kumimoji="1" lang="ja-JP" altLang="en-US"/>
        </a:p>
      </dgm:t>
    </dgm:pt>
    <dgm:pt modelId="{A91CFD4B-9698-4E8F-A722-2FD499CFC8F8}" type="pres">
      <dgm:prSet presAssocID="{20FEA869-17CE-4C9A-B83E-9DCC3E069CF4}" presName="Name0" presStyleCnt="0">
        <dgm:presLayoutVars>
          <dgm:dir/>
          <dgm:animLvl val="lvl"/>
          <dgm:resizeHandles val="exact"/>
        </dgm:presLayoutVars>
      </dgm:prSet>
      <dgm:spPr/>
      <dgm:t>
        <a:bodyPr/>
        <a:lstStyle/>
        <a:p>
          <a:endParaRPr kumimoji="1" lang="ja-JP" altLang="en-US"/>
        </a:p>
      </dgm:t>
    </dgm:pt>
    <dgm:pt modelId="{750FBE36-281C-4D98-8119-E7A8E6CAD1B3}" type="pres">
      <dgm:prSet presAssocID="{0344D559-7492-4E4F-A2D0-8086167CCD92}" presName="linNode" presStyleCnt="0"/>
      <dgm:spPr/>
      <dgm:t>
        <a:bodyPr/>
        <a:lstStyle/>
        <a:p>
          <a:endParaRPr kumimoji="1" lang="ja-JP" altLang="en-US"/>
        </a:p>
      </dgm:t>
    </dgm:pt>
    <dgm:pt modelId="{EC7B2FE2-8C07-4362-B4E2-EA751AB2A67A}" type="pres">
      <dgm:prSet presAssocID="{0344D559-7492-4E4F-A2D0-8086167CCD92}" presName="parentText" presStyleLbl="node1" presStyleIdx="0" presStyleCnt="1" custScaleX="238964">
        <dgm:presLayoutVars>
          <dgm:chMax val="1"/>
          <dgm:bulletEnabled val="1"/>
        </dgm:presLayoutVars>
      </dgm:prSet>
      <dgm:spPr/>
      <dgm:t>
        <a:bodyPr/>
        <a:lstStyle/>
        <a:p>
          <a:endParaRPr kumimoji="1" lang="ja-JP" altLang="en-US"/>
        </a:p>
      </dgm:t>
    </dgm:pt>
  </dgm:ptLst>
  <dgm:cxnLst>
    <dgm:cxn modelId="{8655389F-4D04-40E9-9886-6740C63DB513}" type="presOf" srcId="{20FEA869-17CE-4C9A-B83E-9DCC3E069CF4}" destId="{A91CFD4B-9698-4E8F-A722-2FD499CFC8F8}" srcOrd="0" destOrd="0" presId="urn:microsoft.com/office/officeart/2005/8/layout/vList5"/>
    <dgm:cxn modelId="{85D02770-4D41-4098-9BE1-C60B09F6CFE0}" srcId="{20FEA869-17CE-4C9A-B83E-9DCC3E069CF4}" destId="{0344D559-7492-4E4F-A2D0-8086167CCD92}" srcOrd="0" destOrd="0" parTransId="{1F3638A4-674E-4C7C-8BEE-3AEA59EF0EAC}" sibTransId="{ED50EB47-11EF-4EFA-AE14-2DB2588DC63C}"/>
    <dgm:cxn modelId="{CCA8A716-AAAA-4A18-BE93-F5F783B3ABB8}" type="presOf" srcId="{0344D559-7492-4E4F-A2D0-8086167CCD92}" destId="{EC7B2FE2-8C07-4362-B4E2-EA751AB2A67A}" srcOrd="0" destOrd="0" presId="urn:microsoft.com/office/officeart/2005/8/layout/vList5"/>
    <dgm:cxn modelId="{517B0D64-39D4-4514-A184-BC52519912A4}" type="presParOf" srcId="{A91CFD4B-9698-4E8F-A722-2FD499CFC8F8}" destId="{750FBE36-281C-4D98-8119-E7A8E6CAD1B3}" srcOrd="0" destOrd="0" presId="urn:microsoft.com/office/officeart/2005/8/layout/vList5"/>
    <dgm:cxn modelId="{874C1EC5-E756-4947-8F00-1C8DBBB9A5A1}" type="presParOf" srcId="{750FBE36-281C-4D98-8119-E7A8E6CAD1B3}" destId="{EC7B2FE2-8C07-4362-B4E2-EA751AB2A67A}"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196219">
        <dgm:presLayoutVars>
          <dgm:chMax val="0"/>
          <dgm:bulletEnabled val="1"/>
        </dgm:presLayoutVars>
      </dgm:prSet>
      <dgm:spPr/>
      <dgm:t>
        <a:bodyPr/>
        <a:lstStyle/>
        <a:p>
          <a:endParaRPr kumimoji="1" lang="ja-JP" altLang="en-US"/>
        </a:p>
      </dgm:t>
    </dgm:pt>
  </dgm:ptLst>
  <dgm:cxnLst>
    <dgm:cxn modelId="{2C299366-43BD-47C5-A8E0-4C14C69E19DE}" type="presOf" srcId="{73D035A0-CA3C-4E9C-B385-7B5D1BF1C235}" destId="{6B823AF4-0074-4EAB-B67A-4E7E0440FF8C}" srcOrd="0" destOrd="0" presId="urn:microsoft.com/office/officeart/2005/8/layout/vList2"/>
    <dgm:cxn modelId="{66CE5B6B-1ABE-44B8-A71A-B74061AEE76D}" type="presOf" srcId="{4EE8AD00-058E-4275-8E17-90F819BCDF5B}" destId="{7A9F26AE-C290-4247-B9BA-7EF7009DEC1F}"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D9FAC3EE-2FCF-45B0-8121-9F22FA4ADB68}"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196219">
        <dgm:presLayoutVars>
          <dgm:chMax val="0"/>
          <dgm:bulletEnabled val="1"/>
        </dgm:presLayoutVars>
      </dgm:prSet>
      <dgm:spPr/>
      <dgm:t>
        <a:bodyPr/>
        <a:lstStyle/>
        <a:p>
          <a:endParaRPr kumimoji="1" lang="ja-JP" altLang="en-US"/>
        </a:p>
      </dgm:t>
    </dgm:pt>
  </dgm:ptLst>
  <dgm:cxnLst>
    <dgm:cxn modelId="{B2DC0C74-8C2C-43B4-BD3E-D26ED863CDE4}"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17EC2BF2-25AC-417F-B4E1-0685DC246CF4}" type="presOf" srcId="{4EE8AD00-058E-4275-8E17-90F819BCDF5B}" destId="{7A9F26AE-C290-4247-B9BA-7EF7009DEC1F}" srcOrd="0" destOrd="0" presId="urn:microsoft.com/office/officeart/2005/8/layout/vList2"/>
    <dgm:cxn modelId="{074B1004-A1CD-4174-82BC-00ECBF2D799F}"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196219" custLinFactNeighborY="11908">
        <dgm:presLayoutVars>
          <dgm:chMax val="0"/>
          <dgm:bulletEnabled val="1"/>
        </dgm:presLayoutVars>
      </dgm:prSet>
      <dgm:spPr/>
      <dgm:t>
        <a:bodyPr/>
        <a:lstStyle/>
        <a:p>
          <a:endParaRPr kumimoji="1" lang="ja-JP" altLang="en-US"/>
        </a:p>
      </dgm:t>
    </dgm:pt>
  </dgm:ptLst>
  <dgm:cxnLst>
    <dgm:cxn modelId="{FE89A0D3-19CE-4BF0-B7CE-12322641FEB0}" type="presOf" srcId="{4EE8AD00-058E-4275-8E17-90F819BCDF5B}" destId="{7A9F26AE-C290-4247-B9BA-7EF7009DEC1F}" srcOrd="0" destOrd="0" presId="urn:microsoft.com/office/officeart/2005/8/layout/vList2"/>
    <dgm:cxn modelId="{55283D62-4BED-4D40-829F-F7234C20047F}"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7090321A-3555-4293-A97D-AE81E24CF298}"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73D035A0-CA3C-4E9C-B385-7B5D1BF1C235}"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kumimoji="1" lang="ja-JP" altLang="en-US"/>
        </a:p>
      </dgm:t>
    </dgm:pt>
    <dgm:pt modelId="{4EE8AD00-058E-4275-8E17-90F819BCDF5B}">
      <dgm:prSet phldrT="[テキスト]" phldr="1"/>
      <dgm:spPr>
        <a:solidFill>
          <a:schemeClr val="accent1">
            <a:lumMod val="40000"/>
            <a:lumOff val="60000"/>
          </a:schemeClr>
        </a:solidFill>
      </dgm:spPr>
      <dgm:t>
        <a:bodyPr/>
        <a:lstStyle/>
        <a:p>
          <a:endParaRPr kumimoji="1" lang="ja-JP" altLang="en-US" dirty="0"/>
        </a:p>
      </dgm:t>
    </dgm:pt>
    <dgm:pt modelId="{DA77426A-F2D2-4314-A28C-AA74AA955E18}" type="sibTrans" cxnId="{9D3C0C9D-B5C1-4CA7-B09C-AA8F18600C79}">
      <dgm:prSet/>
      <dgm:spPr/>
      <dgm:t>
        <a:bodyPr/>
        <a:lstStyle/>
        <a:p>
          <a:endParaRPr kumimoji="1" lang="ja-JP" altLang="en-US"/>
        </a:p>
      </dgm:t>
    </dgm:pt>
    <dgm:pt modelId="{F731A163-8A46-43D7-9A31-0EC69BC68BC4}" type="parTrans" cxnId="{9D3C0C9D-B5C1-4CA7-B09C-AA8F18600C79}">
      <dgm:prSet/>
      <dgm:spPr/>
      <dgm:t>
        <a:bodyPr/>
        <a:lstStyle/>
        <a:p>
          <a:endParaRPr kumimoji="1" lang="ja-JP" altLang="en-US"/>
        </a:p>
      </dgm:t>
    </dgm:pt>
    <dgm:pt modelId="{6B823AF4-0074-4EAB-B67A-4E7E0440FF8C}" type="pres">
      <dgm:prSet presAssocID="{73D035A0-CA3C-4E9C-B385-7B5D1BF1C235}" presName="linear" presStyleCnt="0">
        <dgm:presLayoutVars>
          <dgm:animLvl val="lvl"/>
          <dgm:resizeHandles val="exact"/>
        </dgm:presLayoutVars>
      </dgm:prSet>
      <dgm:spPr/>
      <dgm:t>
        <a:bodyPr/>
        <a:lstStyle/>
        <a:p>
          <a:endParaRPr kumimoji="1" lang="ja-JP" altLang="en-US"/>
        </a:p>
      </dgm:t>
    </dgm:pt>
    <dgm:pt modelId="{7A9F26AE-C290-4247-B9BA-7EF7009DEC1F}" type="pres">
      <dgm:prSet presAssocID="{4EE8AD00-058E-4275-8E17-90F819BCDF5B}" presName="parentText" presStyleLbl="node1" presStyleIdx="0" presStyleCnt="1" custScaleY="196219" custLinFactNeighborX="1630" custLinFactNeighborY="-19740">
        <dgm:presLayoutVars>
          <dgm:chMax val="0"/>
          <dgm:bulletEnabled val="1"/>
        </dgm:presLayoutVars>
      </dgm:prSet>
      <dgm:spPr/>
      <dgm:t>
        <a:bodyPr/>
        <a:lstStyle/>
        <a:p>
          <a:endParaRPr kumimoji="1" lang="ja-JP" altLang="en-US"/>
        </a:p>
      </dgm:t>
    </dgm:pt>
  </dgm:ptLst>
  <dgm:cxnLst>
    <dgm:cxn modelId="{C9C22BEB-57A6-42BB-B9F2-3D54073BE5AC}" type="presOf" srcId="{4EE8AD00-058E-4275-8E17-90F819BCDF5B}" destId="{7A9F26AE-C290-4247-B9BA-7EF7009DEC1F}" srcOrd="0" destOrd="0" presId="urn:microsoft.com/office/officeart/2005/8/layout/vList2"/>
    <dgm:cxn modelId="{BC75EC16-E955-4D6A-99EC-843A5C76E375}" type="presOf" srcId="{73D035A0-CA3C-4E9C-B385-7B5D1BF1C235}" destId="{6B823AF4-0074-4EAB-B67A-4E7E0440FF8C}" srcOrd="0" destOrd="0" presId="urn:microsoft.com/office/officeart/2005/8/layout/vList2"/>
    <dgm:cxn modelId="{9D3C0C9D-B5C1-4CA7-B09C-AA8F18600C79}" srcId="{73D035A0-CA3C-4E9C-B385-7B5D1BF1C235}" destId="{4EE8AD00-058E-4275-8E17-90F819BCDF5B}" srcOrd="0" destOrd="0" parTransId="{F731A163-8A46-43D7-9A31-0EC69BC68BC4}" sibTransId="{DA77426A-F2D2-4314-A28C-AA74AA955E18}"/>
    <dgm:cxn modelId="{73C52AB2-F6E4-4176-9F8B-DF8E0D71139D}" type="presParOf" srcId="{6B823AF4-0074-4EAB-B67A-4E7E0440FF8C}" destId="{7A9F26AE-C290-4247-B9BA-7EF7009DEC1F}"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FEA869-17CE-4C9A-B83E-9DCC3E069CF4}" type="doc">
      <dgm:prSet loTypeId="urn:microsoft.com/office/officeart/2005/8/layout/vList5" loCatId="list" qsTypeId="urn:microsoft.com/office/officeart/2005/8/quickstyle/simple3" qsCatId="simple" csTypeId="urn:microsoft.com/office/officeart/2005/8/colors/accent1_2" csCatId="accent1" phldr="1"/>
      <dgm:spPr/>
      <dgm:t>
        <a:bodyPr/>
        <a:lstStyle/>
        <a:p>
          <a:endParaRPr kumimoji="1" lang="ja-JP" altLang="en-US"/>
        </a:p>
      </dgm:t>
    </dgm:pt>
    <dgm:pt modelId="{0344D559-7492-4E4F-A2D0-8086167CCD92}">
      <dgm:prSet phldrT="[テキスト]" phldr="1" custT="1"/>
      <dgm:spPr/>
      <dgm:t>
        <a:bodyPr/>
        <a:lstStyle/>
        <a:p>
          <a:endParaRPr kumimoji="1" lang="ja-JP" altLang="en-US" sz="3200" dirty="0"/>
        </a:p>
      </dgm:t>
    </dgm:pt>
    <dgm:pt modelId="{1F3638A4-674E-4C7C-8BEE-3AEA59EF0EAC}" type="parTrans" cxnId="{85D02770-4D41-4098-9BE1-C60B09F6CFE0}">
      <dgm:prSet/>
      <dgm:spPr/>
      <dgm:t>
        <a:bodyPr/>
        <a:lstStyle/>
        <a:p>
          <a:endParaRPr kumimoji="1" lang="ja-JP" altLang="en-US"/>
        </a:p>
      </dgm:t>
    </dgm:pt>
    <dgm:pt modelId="{ED50EB47-11EF-4EFA-AE14-2DB2588DC63C}" type="sibTrans" cxnId="{85D02770-4D41-4098-9BE1-C60B09F6CFE0}">
      <dgm:prSet/>
      <dgm:spPr/>
      <dgm:t>
        <a:bodyPr/>
        <a:lstStyle/>
        <a:p>
          <a:endParaRPr kumimoji="1" lang="ja-JP" altLang="en-US"/>
        </a:p>
      </dgm:t>
    </dgm:pt>
    <dgm:pt modelId="{A91CFD4B-9698-4E8F-A722-2FD499CFC8F8}" type="pres">
      <dgm:prSet presAssocID="{20FEA869-17CE-4C9A-B83E-9DCC3E069CF4}" presName="Name0" presStyleCnt="0">
        <dgm:presLayoutVars>
          <dgm:dir/>
          <dgm:animLvl val="lvl"/>
          <dgm:resizeHandles val="exact"/>
        </dgm:presLayoutVars>
      </dgm:prSet>
      <dgm:spPr/>
      <dgm:t>
        <a:bodyPr/>
        <a:lstStyle/>
        <a:p>
          <a:endParaRPr kumimoji="1" lang="ja-JP" altLang="en-US"/>
        </a:p>
      </dgm:t>
    </dgm:pt>
    <dgm:pt modelId="{750FBE36-281C-4D98-8119-E7A8E6CAD1B3}" type="pres">
      <dgm:prSet presAssocID="{0344D559-7492-4E4F-A2D0-8086167CCD92}" presName="linNode" presStyleCnt="0"/>
      <dgm:spPr/>
      <dgm:t>
        <a:bodyPr/>
        <a:lstStyle/>
        <a:p>
          <a:endParaRPr kumimoji="1" lang="ja-JP" altLang="en-US"/>
        </a:p>
      </dgm:t>
    </dgm:pt>
    <dgm:pt modelId="{EC7B2FE2-8C07-4362-B4E2-EA751AB2A67A}" type="pres">
      <dgm:prSet presAssocID="{0344D559-7492-4E4F-A2D0-8086167CCD92}" presName="parentText" presStyleLbl="node1" presStyleIdx="0" presStyleCnt="1" custScaleX="238964">
        <dgm:presLayoutVars>
          <dgm:chMax val="1"/>
          <dgm:bulletEnabled val="1"/>
        </dgm:presLayoutVars>
      </dgm:prSet>
      <dgm:spPr/>
      <dgm:t>
        <a:bodyPr/>
        <a:lstStyle/>
        <a:p>
          <a:endParaRPr kumimoji="1" lang="ja-JP" altLang="en-US"/>
        </a:p>
      </dgm:t>
    </dgm:pt>
  </dgm:ptLst>
  <dgm:cxnLst>
    <dgm:cxn modelId="{35836235-5CBD-4BAC-9F79-4810BF664D68}" type="presOf" srcId="{20FEA869-17CE-4C9A-B83E-9DCC3E069CF4}" destId="{A91CFD4B-9698-4E8F-A722-2FD499CFC8F8}" srcOrd="0" destOrd="0" presId="urn:microsoft.com/office/officeart/2005/8/layout/vList5"/>
    <dgm:cxn modelId="{85D02770-4D41-4098-9BE1-C60B09F6CFE0}" srcId="{20FEA869-17CE-4C9A-B83E-9DCC3E069CF4}" destId="{0344D559-7492-4E4F-A2D0-8086167CCD92}" srcOrd="0" destOrd="0" parTransId="{1F3638A4-674E-4C7C-8BEE-3AEA59EF0EAC}" sibTransId="{ED50EB47-11EF-4EFA-AE14-2DB2588DC63C}"/>
    <dgm:cxn modelId="{26037ED6-528A-4BD9-B1C9-BE31CD2580DB}" type="presOf" srcId="{0344D559-7492-4E4F-A2D0-8086167CCD92}" destId="{EC7B2FE2-8C07-4362-B4E2-EA751AB2A67A}" srcOrd="0" destOrd="0" presId="urn:microsoft.com/office/officeart/2005/8/layout/vList5"/>
    <dgm:cxn modelId="{54B26B83-79D1-4390-A851-B3F9050AFE84}" type="presParOf" srcId="{A91CFD4B-9698-4E8F-A722-2FD499CFC8F8}" destId="{750FBE36-281C-4D98-8119-E7A8E6CAD1B3}" srcOrd="0" destOrd="0" presId="urn:microsoft.com/office/officeart/2005/8/layout/vList5"/>
    <dgm:cxn modelId="{746FFDCD-8538-4CD0-995F-687651B713A9}" type="presParOf" srcId="{750FBE36-281C-4D98-8119-E7A8E6CAD1B3}" destId="{EC7B2FE2-8C07-4362-B4E2-EA751AB2A67A}" srcOrd="0"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218229F-FBBA-486A-9832-5966AB727118}"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kumimoji="1" lang="ja-JP" altLang="en-US"/>
        </a:p>
      </dgm:t>
    </dgm:pt>
    <dgm:pt modelId="{8822B8E2-EB5C-493E-99D8-2DE2DF94AA41}">
      <dgm:prSet phldrT="[テキスト]"/>
      <dgm:spPr/>
      <dgm:t>
        <a:bodyPr/>
        <a:lstStyle/>
        <a:p>
          <a:r>
            <a:rPr kumimoji="1" lang="ja-JP" altLang="en-US" dirty="0" smtClean="0"/>
            <a:t>私がうれしいのは、</a:t>
          </a:r>
          <a:endParaRPr kumimoji="1" lang="ja-JP" altLang="en-US" dirty="0"/>
        </a:p>
      </dgm:t>
    </dgm:pt>
    <dgm:pt modelId="{5C27B4C7-0024-41FC-9448-6F60632A04C2}" type="parTrans" cxnId="{0A759751-218A-405D-B4EB-71C903FC0E79}">
      <dgm:prSet/>
      <dgm:spPr/>
      <dgm:t>
        <a:bodyPr/>
        <a:lstStyle/>
        <a:p>
          <a:endParaRPr kumimoji="1" lang="ja-JP" altLang="en-US"/>
        </a:p>
      </dgm:t>
    </dgm:pt>
    <dgm:pt modelId="{AD82A863-36FD-4591-B8C0-0F24048B9DEA}" type="sibTrans" cxnId="{0A759751-218A-405D-B4EB-71C903FC0E79}">
      <dgm:prSet/>
      <dgm:spPr/>
      <dgm:t>
        <a:bodyPr/>
        <a:lstStyle/>
        <a:p>
          <a:endParaRPr kumimoji="1" lang="ja-JP" altLang="en-US"/>
        </a:p>
      </dgm:t>
    </dgm:pt>
    <dgm:pt modelId="{B370C23F-394F-4F91-87CB-8BB6B3C80E49}">
      <dgm:prSet phldrT="[テキスト]" phldr="1"/>
      <dgm:spPr/>
      <dgm:t>
        <a:bodyPr/>
        <a:lstStyle/>
        <a:p>
          <a:endParaRPr kumimoji="1" lang="ja-JP" altLang="en-US" dirty="0"/>
        </a:p>
      </dgm:t>
    </dgm:pt>
    <dgm:pt modelId="{E99F9828-FD4A-4646-9B50-0EFBC5A79428}" type="parTrans" cxnId="{A3A17100-9802-4BF8-937D-E13A438CF296}">
      <dgm:prSet/>
      <dgm:spPr/>
      <dgm:t>
        <a:bodyPr/>
        <a:lstStyle/>
        <a:p>
          <a:endParaRPr kumimoji="1" lang="ja-JP" altLang="en-US"/>
        </a:p>
      </dgm:t>
    </dgm:pt>
    <dgm:pt modelId="{52A27E0B-2638-44B9-8055-7AB9CA725DC6}" type="sibTrans" cxnId="{A3A17100-9802-4BF8-937D-E13A438CF296}">
      <dgm:prSet/>
      <dgm:spPr/>
      <dgm:t>
        <a:bodyPr/>
        <a:lstStyle/>
        <a:p>
          <a:endParaRPr kumimoji="1" lang="ja-JP" altLang="en-US"/>
        </a:p>
      </dgm:t>
    </dgm:pt>
    <dgm:pt modelId="{14846122-4910-4A09-827E-C5E1F8A04068}">
      <dgm:prSet phldrT="[テキスト]"/>
      <dgm:spPr/>
      <dgm:t>
        <a:bodyPr/>
        <a:lstStyle/>
        <a:p>
          <a:r>
            <a:rPr kumimoji="1" lang="ja-JP" altLang="en-US" dirty="0" smtClean="0"/>
            <a:t>私がうれしいのは、</a:t>
          </a:r>
          <a:endParaRPr kumimoji="1" lang="ja-JP" altLang="en-US" dirty="0"/>
        </a:p>
      </dgm:t>
    </dgm:pt>
    <dgm:pt modelId="{79129925-B318-4CF1-A230-67E7C4A0325E}" type="parTrans" cxnId="{067EF149-C9B8-4153-87ED-198D2A231702}">
      <dgm:prSet/>
      <dgm:spPr/>
      <dgm:t>
        <a:bodyPr/>
        <a:lstStyle/>
        <a:p>
          <a:endParaRPr kumimoji="1" lang="ja-JP" altLang="en-US"/>
        </a:p>
      </dgm:t>
    </dgm:pt>
    <dgm:pt modelId="{9AC65D29-CBF4-4B81-A4F3-96B1922C5EDF}" type="sibTrans" cxnId="{067EF149-C9B8-4153-87ED-198D2A231702}">
      <dgm:prSet/>
      <dgm:spPr/>
      <dgm:t>
        <a:bodyPr/>
        <a:lstStyle/>
        <a:p>
          <a:endParaRPr kumimoji="1" lang="ja-JP" altLang="en-US"/>
        </a:p>
      </dgm:t>
    </dgm:pt>
    <dgm:pt modelId="{0DFD3EF6-26EC-4910-BF1C-60946A2B33DB}">
      <dgm:prSet phldrT="[テキスト]" phldr="1"/>
      <dgm:spPr/>
      <dgm:t>
        <a:bodyPr/>
        <a:lstStyle/>
        <a:p>
          <a:endParaRPr kumimoji="1" lang="ja-JP" altLang="en-US" dirty="0"/>
        </a:p>
      </dgm:t>
    </dgm:pt>
    <dgm:pt modelId="{3BADCF09-1DB1-493B-89E9-A74E368FDFEA}" type="parTrans" cxnId="{CCB49150-F974-47F0-944E-970C96441660}">
      <dgm:prSet/>
      <dgm:spPr/>
      <dgm:t>
        <a:bodyPr/>
        <a:lstStyle/>
        <a:p>
          <a:endParaRPr kumimoji="1" lang="ja-JP" altLang="en-US"/>
        </a:p>
      </dgm:t>
    </dgm:pt>
    <dgm:pt modelId="{57BA3506-ED86-409B-97B3-C533B7BF9DAE}" type="sibTrans" cxnId="{CCB49150-F974-47F0-944E-970C96441660}">
      <dgm:prSet/>
      <dgm:spPr/>
      <dgm:t>
        <a:bodyPr/>
        <a:lstStyle/>
        <a:p>
          <a:endParaRPr kumimoji="1" lang="ja-JP" altLang="en-US"/>
        </a:p>
      </dgm:t>
    </dgm:pt>
    <dgm:pt modelId="{685692F4-1178-4660-9C86-713FF735127D}">
      <dgm:prSet phldrT="[テキスト]"/>
      <dgm:spPr/>
      <dgm:t>
        <a:bodyPr/>
        <a:lstStyle/>
        <a:p>
          <a:r>
            <a:rPr kumimoji="1" lang="ja-JP" altLang="en-US" dirty="0" smtClean="0"/>
            <a:t>私がうれしいのは、</a:t>
          </a:r>
          <a:endParaRPr kumimoji="1" lang="ja-JP" altLang="en-US" dirty="0"/>
        </a:p>
      </dgm:t>
    </dgm:pt>
    <dgm:pt modelId="{19AC214A-3FC4-4B4A-BC07-22347E54E64B}" type="parTrans" cxnId="{8604D946-02B4-4FF3-9F9F-C016ACE6F527}">
      <dgm:prSet/>
      <dgm:spPr/>
      <dgm:t>
        <a:bodyPr/>
        <a:lstStyle/>
        <a:p>
          <a:endParaRPr kumimoji="1" lang="ja-JP" altLang="en-US"/>
        </a:p>
      </dgm:t>
    </dgm:pt>
    <dgm:pt modelId="{3ED8ECF7-C159-4768-9E4B-AF7E40747754}" type="sibTrans" cxnId="{8604D946-02B4-4FF3-9F9F-C016ACE6F527}">
      <dgm:prSet/>
      <dgm:spPr/>
      <dgm:t>
        <a:bodyPr/>
        <a:lstStyle/>
        <a:p>
          <a:endParaRPr kumimoji="1" lang="ja-JP" altLang="en-US"/>
        </a:p>
      </dgm:t>
    </dgm:pt>
    <dgm:pt modelId="{B375008D-C36A-4ADA-B1E0-86BD7E9FA409}">
      <dgm:prSet phldrT="[テキスト]" phldr="1"/>
      <dgm:spPr/>
      <dgm:t>
        <a:bodyPr/>
        <a:lstStyle/>
        <a:p>
          <a:endParaRPr kumimoji="1" lang="ja-JP" altLang="en-US" dirty="0"/>
        </a:p>
      </dgm:t>
    </dgm:pt>
    <dgm:pt modelId="{7F8168CB-2D49-47CC-A610-1204762E71BE}" type="parTrans" cxnId="{3A6773CA-BDE4-4D8F-BE2D-89A22EC82804}">
      <dgm:prSet/>
      <dgm:spPr/>
      <dgm:t>
        <a:bodyPr/>
        <a:lstStyle/>
        <a:p>
          <a:endParaRPr kumimoji="1" lang="ja-JP" altLang="en-US"/>
        </a:p>
      </dgm:t>
    </dgm:pt>
    <dgm:pt modelId="{79D9ABB4-72BE-4031-8AFD-04E1C27D9020}" type="sibTrans" cxnId="{3A6773CA-BDE4-4D8F-BE2D-89A22EC82804}">
      <dgm:prSet/>
      <dgm:spPr/>
      <dgm:t>
        <a:bodyPr/>
        <a:lstStyle/>
        <a:p>
          <a:endParaRPr kumimoji="1" lang="ja-JP" altLang="en-US"/>
        </a:p>
      </dgm:t>
    </dgm:pt>
    <dgm:pt modelId="{7E9E202F-ADB9-4B97-9BE8-87AB07A10746}" type="pres">
      <dgm:prSet presAssocID="{D218229F-FBBA-486A-9832-5966AB727118}" presName="Name0" presStyleCnt="0">
        <dgm:presLayoutVars>
          <dgm:dir/>
          <dgm:animLvl val="lvl"/>
          <dgm:resizeHandles val="exact"/>
        </dgm:presLayoutVars>
      </dgm:prSet>
      <dgm:spPr/>
      <dgm:t>
        <a:bodyPr/>
        <a:lstStyle/>
        <a:p>
          <a:endParaRPr kumimoji="1" lang="ja-JP" altLang="en-US"/>
        </a:p>
      </dgm:t>
    </dgm:pt>
    <dgm:pt modelId="{405ABC38-DAA5-462F-8720-76181CD12640}" type="pres">
      <dgm:prSet presAssocID="{8822B8E2-EB5C-493E-99D8-2DE2DF94AA41}" presName="linNode" presStyleCnt="0"/>
      <dgm:spPr/>
    </dgm:pt>
    <dgm:pt modelId="{317C150D-CC9E-4581-8714-43E26881F0A5}" type="pres">
      <dgm:prSet presAssocID="{8822B8E2-EB5C-493E-99D8-2DE2DF94AA41}" presName="parentText" presStyleLbl="node1" presStyleIdx="0" presStyleCnt="3">
        <dgm:presLayoutVars>
          <dgm:chMax val="1"/>
          <dgm:bulletEnabled val="1"/>
        </dgm:presLayoutVars>
      </dgm:prSet>
      <dgm:spPr/>
      <dgm:t>
        <a:bodyPr/>
        <a:lstStyle/>
        <a:p>
          <a:endParaRPr kumimoji="1" lang="ja-JP" altLang="en-US"/>
        </a:p>
      </dgm:t>
    </dgm:pt>
    <dgm:pt modelId="{C776FE48-EC49-4D87-BF77-D17A2E8953B5}" type="pres">
      <dgm:prSet presAssocID="{8822B8E2-EB5C-493E-99D8-2DE2DF94AA41}" presName="descendantText" presStyleLbl="alignAccFollowNode1" presStyleIdx="0" presStyleCnt="3">
        <dgm:presLayoutVars>
          <dgm:bulletEnabled val="1"/>
        </dgm:presLayoutVars>
      </dgm:prSet>
      <dgm:spPr/>
      <dgm:t>
        <a:bodyPr/>
        <a:lstStyle/>
        <a:p>
          <a:endParaRPr kumimoji="1" lang="ja-JP" altLang="en-US"/>
        </a:p>
      </dgm:t>
    </dgm:pt>
    <dgm:pt modelId="{5571B666-881D-44C6-BE3A-36C41F8DCCA5}" type="pres">
      <dgm:prSet presAssocID="{AD82A863-36FD-4591-B8C0-0F24048B9DEA}" presName="sp" presStyleCnt="0"/>
      <dgm:spPr/>
    </dgm:pt>
    <dgm:pt modelId="{D4A17F1C-FB97-4E02-A376-12513D159DFB}" type="pres">
      <dgm:prSet presAssocID="{14846122-4910-4A09-827E-C5E1F8A04068}" presName="linNode" presStyleCnt="0"/>
      <dgm:spPr/>
    </dgm:pt>
    <dgm:pt modelId="{22027D73-537D-4442-AF67-3714164B0815}" type="pres">
      <dgm:prSet presAssocID="{14846122-4910-4A09-827E-C5E1F8A04068}" presName="parentText" presStyleLbl="node1" presStyleIdx="1" presStyleCnt="3">
        <dgm:presLayoutVars>
          <dgm:chMax val="1"/>
          <dgm:bulletEnabled val="1"/>
        </dgm:presLayoutVars>
      </dgm:prSet>
      <dgm:spPr/>
      <dgm:t>
        <a:bodyPr/>
        <a:lstStyle/>
        <a:p>
          <a:endParaRPr kumimoji="1" lang="ja-JP" altLang="en-US"/>
        </a:p>
      </dgm:t>
    </dgm:pt>
    <dgm:pt modelId="{2967070F-0670-49A3-BED9-EED6A8D855AB}" type="pres">
      <dgm:prSet presAssocID="{14846122-4910-4A09-827E-C5E1F8A04068}" presName="descendantText" presStyleLbl="alignAccFollowNode1" presStyleIdx="1" presStyleCnt="3">
        <dgm:presLayoutVars>
          <dgm:bulletEnabled val="1"/>
        </dgm:presLayoutVars>
      </dgm:prSet>
      <dgm:spPr/>
      <dgm:t>
        <a:bodyPr/>
        <a:lstStyle/>
        <a:p>
          <a:endParaRPr kumimoji="1" lang="ja-JP" altLang="en-US"/>
        </a:p>
      </dgm:t>
    </dgm:pt>
    <dgm:pt modelId="{2E4B0747-B0A8-4A85-849F-71288B94F3EC}" type="pres">
      <dgm:prSet presAssocID="{9AC65D29-CBF4-4B81-A4F3-96B1922C5EDF}" presName="sp" presStyleCnt="0"/>
      <dgm:spPr/>
    </dgm:pt>
    <dgm:pt modelId="{F249E05B-F1EF-4B58-89A4-299902F6CD09}" type="pres">
      <dgm:prSet presAssocID="{685692F4-1178-4660-9C86-713FF735127D}" presName="linNode" presStyleCnt="0"/>
      <dgm:spPr/>
    </dgm:pt>
    <dgm:pt modelId="{8C5F9203-99E7-4929-AD2A-E64012AE42FB}" type="pres">
      <dgm:prSet presAssocID="{685692F4-1178-4660-9C86-713FF735127D}" presName="parentText" presStyleLbl="node1" presStyleIdx="2" presStyleCnt="3">
        <dgm:presLayoutVars>
          <dgm:chMax val="1"/>
          <dgm:bulletEnabled val="1"/>
        </dgm:presLayoutVars>
      </dgm:prSet>
      <dgm:spPr/>
      <dgm:t>
        <a:bodyPr/>
        <a:lstStyle/>
        <a:p>
          <a:endParaRPr kumimoji="1" lang="ja-JP" altLang="en-US"/>
        </a:p>
      </dgm:t>
    </dgm:pt>
    <dgm:pt modelId="{21856EB6-E5FB-4CBF-AF7F-4B2029C14951}" type="pres">
      <dgm:prSet presAssocID="{685692F4-1178-4660-9C86-713FF735127D}" presName="descendantText" presStyleLbl="alignAccFollowNode1" presStyleIdx="2" presStyleCnt="3">
        <dgm:presLayoutVars>
          <dgm:bulletEnabled val="1"/>
        </dgm:presLayoutVars>
      </dgm:prSet>
      <dgm:spPr/>
      <dgm:t>
        <a:bodyPr/>
        <a:lstStyle/>
        <a:p>
          <a:endParaRPr kumimoji="1" lang="ja-JP" altLang="en-US"/>
        </a:p>
      </dgm:t>
    </dgm:pt>
  </dgm:ptLst>
  <dgm:cxnLst>
    <dgm:cxn modelId="{067EF149-C9B8-4153-87ED-198D2A231702}" srcId="{D218229F-FBBA-486A-9832-5966AB727118}" destId="{14846122-4910-4A09-827E-C5E1F8A04068}" srcOrd="1" destOrd="0" parTransId="{79129925-B318-4CF1-A230-67E7C4A0325E}" sibTransId="{9AC65D29-CBF4-4B81-A4F3-96B1922C5EDF}"/>
    <dgm:cxn modelId="{B0DB3EBB-A0C8-4D60-AA77-069D363D7773}" type="presOf" srcId="{14846122-4910-4A09-827E-C5E1F8A04068}" destId="{22027D73-537D-4442-AF67-3714164B0815}" srcOrd="0" destOrd="0" presId="urn:microsoft.com/office/officeart/2005/8/layout/vList5"/>
    <dgm:cxn modelId="{3A6773CA-BDE4-4D8F-BE2D-89A22EC82804}" srcId="{685692F4-1178-4660-9C86-713FF735127D}" destId="{B375008D-C36A-4ADA-B1E0-86BD7E9FA409}" srcOrd="0" destOrd="0" parTransId="{7F8168CB-2D49-47CC-A610-1204762E71BE}" sibTransId="{79D9ABB4-72BE-4031-8AFD-04E1C27D9020}"/>
    <dgm:cxn modelId="{3C203CB2-4534-469D-9DC4-AF32BA0DEDF6}" type="presOf" srcId="{685692F4-1178-4660-9C86-713FF735127D}" destId="{8C5F9203-99E7-4929-AD2A-E64012AE42FB}" srcOrd="0" destOrd="0" presId="urn:microsoft.com/office/officeart/2005/8/layout/vList5"/>
    <dgm:cxn modelId="{F9DB8596-0DA5-4772-A296-0440296CC2EB}" type="presOf" srcId="{D218229F-FBBA-486A-9832-5966AB727118}" destId="{7E9E202F-ADB9-4B97-9BE8-87AB07A10746}" srcOrd="0" destOrd="0" presId="urn:microsoft.com/office/officeart/2005/8/layout/vList5"/>
    <dgm:cxn modelId="{A3A17100-9802-4BF8-937D-E13A438CF296}" srcId="{8822B8E2-EB5C-493E-99D8-2DE2DF94AA41}" destId="{B370C23F-394F-4F91-87CB-8BB6B3C80E49}" srcOrd="0" destOrd="0" parTransId="{E99F9828-FD4A-4646-9B50-0EFBC5A79428}" sibTransId="{52A27E0B-2638-44B9-8055-7AB9CA725DC6}"/>
    <dgm:cxn modelId="{CF0121E8-0901-49A4-8EC5-FD8A228451D2}" type="presOf" srcId="{B370C23F-394F-4F91-87CB-8BB6B3C80E49}" destId="{C776FE48-EC49-4D87-BF77-D17A2E8953B5}" srcOrd="0" destOrd="0" presId="urn:microsoft.com/office/officeart/2005/8/layout/vList5"/>
    <dgm:cxn modelId="{6E973B21-812A-4BA7-B472-4D3748EEDF51}" type="presOf" srcId="{B375008D-C36A-4ADA-B1E0-86BD7E9FA409}" destId="{21856EB6-E5FB-4CBF-AF7F-4B2029C14951}" srcOrd="0" destOrd="0" presId="urn:microsoft.com/office/officeart/2005/8/layout/vList5"/>
    <dgm:cxn modelId="{89C789D9-EC16-497F-9C50-63D4DF4C4B47}" type="presOf" srcId="{8822B8E2-EB5C-493E-99D8-2DE2DF94AA41}" destId="{317C150D-CC9E-4581-8714-43E26881F0A5}" srcOrd="0" destOrd="0" presId="urn:microsoft.com/office/officeart/2005/8/layout/vList5"/>
    <dgm:cxn modelId="{2C82B765-E2FA-48C4-9A0F-A9FECFDCB156}" type="presOf" srcId="{0DFD3EF6-26EC-4910-BF1C-60946A2B33DB}" destId="{2967070F-0670-49A3-BED9-EED6A8D855AB}" srcOrd="0" destOrd="0" presId="urn:microsoft.com/office/officeart/2005/8/layout/vList5"/>
    <dgm:cxn modelId="{0A759751-218A-405D-B4EB-71C903FC0E79}" srcId="{D218229F-FBBA-486A-9832-5966AB727118}" destId="{8822B8E2-EB5C-493E-99D8-2DE2DF94AA41}" srcOrd="0" destOrd="0" parTransId="{5C27B4C7-0024-41FC-9448-6F60632A04C2}" sibTransId="{AD82A863-36FD-4591-B8C0-0F24048B9DEA}"/>
    <dgm:cxn modelId="{CCB49150-F974-47F0-944E-970C96441660}" srcId="{14846122-4910-4A09-827E-C5E1F8A04068}" destId="{0DFD3EF6-26EC-4910-BF1C-60946A2B33DB}" srcOrd="0" destOrd="0" parTransId="{3BADCF09-1DB1-493B-89E9-A74E368FDFEA}" sibTransId="{57BA3506-ED86-409B-97B3-C533B7BF9DAE}"/>
    <dgm:cxn modelId="{8604D946-02B4-4FF3-9F9F-C016ACE6F527}" srcId="{D218229F-FBBA-486A-9832-5966AB727118}" destId="{685692F4-1178-4660-9C86-713FF735127D}" srcOrd="2" destOrd="0" parTransId="{19AC214A-3FC4-4B4A-BC07-22347E54E64B}" sibTransId="{3ED8ECF7-C159-4768-9E4B-AF7E40747754}"/>
    <dgm:cxn modelId="{4835C57C-AAB7-48B7-8623-A6DD4CA76691}" type="presParOf" srcId="{7E9E202F-ADB9-4B97-9BE8-87AB07A10746}" destId="{405ABC38-DAA5-462F-8720-76181CD12640}" srcOrd="0" destOrd="0" presId="urn:microsoft.com/office/officeart/2005/8/layout/vList5"/>
    <dgm:cxn modelId="{FD72BAAA-9C9E-4721-8E48-7B87DBDB4336}" type="presParOf" srcId="{405ABC38-DAA5-462F-8720-76181CD12640}" destId="{317C150D-CC9E-4581-8714-43E26881F0A5}" srcOrd="0" destOrd="0" presId="urn:microsoft.com/office/officeart/2005/8/layout/vList5"/>
    <dgm:cxn modelId="{F90ACAF2-7E99-43FC-8EC5-12AB1923FB66}" type="presParOf" srcId="{405ABC38-DAA5-462F-8720-76181CD12640}" destId="{C776FE48-EC49-4D87-BF77-D17A2E8953B5}" srcOrd="1" destOrd="0" presId="urn:microsoft.com/office/officeart/2005/8/layout/vList5"/>
    <dgm:cxn modelId="{2E0E471F-4B54-430B-AB3D-55B044ABA87B}" type="presParOf" srcId="{7E9E202F-ADB9-4B97-9BE8-87AB07A10746}" destId="{5571B666-881D-44C6-BE3A-36C41F8DCCA5}" srcOrd="1" destOrd="0" presId="urn:microsoft.com/office/officeart/2005/8/layout/vList5"/>
    <dgm:cxn modelId="{0E35BD1B-947B-4303-B93F-601C0CA395B2}" type="presParOf" srcId="{7E9E202F-ADB9-4B97-9BE8-87AB07A10746}" destId="{D4A17F1C-FB97-4E02-A376-12513D159DFB}" srcOrd="2" destOrd="0" presId="urn:microsoft.com/office/officeart/2005/8/layout/vList5"/>
    <dgm:cxn modelId="{D3D65A4D-1466-47A9-B186-1BE35F68DF05}" type="presParOf" srcId="{D4A17F1C-FB97-4E02-A376-12513D159DFB}" destId="{22027D73-537D-4442-AF67-3714164B0815}" srcOrd="0" destOrd="0" presId="urn:microsoft.com/office/officeart/2005/8/layout/vList5"/>
    <dgm:cxn modelId="{3CD5B60C-5FAB-4355-9DBB-C7673576B621}" type="presParOf" srcId="{D4A17F1C-FB97-4E02-A376-12513D159DFB}" destId="{2967070F-0670-49A3-BED9-EED6A8D855AB}" srcOrd="1" destOrd="0" presId="urn:microsoft.com/office/officeart/2005/8/layout/vList5"/>
    <dgm:cxn modelId="{4A0CD3D0-CC58-4234-8754-79C408449474}" type="presParOf" srcId="{7E9E202F-ADB9-4B97-9BE8-87AB07A10746}" destId="{2E4B0747-B0A8-4A85-849F-71288B94F3EC}" srcOrd="3" destOrd="0" presId="urn:microsoft.com/office/officeart/2005/8/layout/vList5"/>
    <dgm:cxn modelId="{33BFF8F8-0D7C-4BD2-995F-5995BE1A651A}" type="presParOf" srcId="{7E9E202F-ADB9-4B97-9BE8-87AB07A10746}" destId="{F249E05B-F1EF-4B58-89A4-299902F6CD09}" srcOrd="4" destOrd="0" presId="urn:microsoft.com/office/officeart/2005/8/layout/vList5"/>
    <dgm:cxn modelId="{752F63E8-4474-408E-8534-4FFEC4933B95}" type="presParOf" srcId="{F249E05B-F1EF-4B58-89A4-299902F6CD09}" destId="{8C5F9203-99E7-4929-AD2A-E64012AE42FB}" srcOrd="0" destOrd="0" presId="urn:microsoft.com/office/officeart/2005/8/layout/vList5"/>
    <dgm:cxn modelId="{C2605FEC-41F1-43E9-B07E-6EBD10D54A98}" type="presParOf" srcId="{F249E05B-F1EF-4B58-89A4-299902F6CD09}" destId="{21856EB6-E5FB-4CBF-AF7F-4B2029C1495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677AA5E-BC75-4B58-8B49-5065C61F982C}" type="doc">
      <dgm:prSet loTypeId="urn:microsoft.com/office/officeart/2005/8/layout/vList5" loCatId="list" qsTypeId="urn:microsoft.com/office/officeart/2005/8/quickstyle/simple1" qsCatId="simple" csTypeId="urn:microsoft.com/office/officeart/2005/8/colors/accent6_2" csCatId="accent6" phldr="1"/>
      <dgm:spPr/>
      <dgm:t>
        <a:bodyPr/>
        <a:lstStyle/>
        <a:p>
          <a:endParaRPr kumimoji="1" lang="ja-JP" altLang="en-US"/>
        </a:p>
      </dgm:t>
    </dgm:pt>
    <dgm:pt modelId="{C8FB2C2A-0EE9-48E7-B9BD-05BFD4DB05C4}">
      <dgm:prSet phldrT="[テキスト]"/>
      <dgm:spPr/>
      <dgm:t>
        <a:bodyPr/>
        <a:lstStyle/>
        <a:p>
          <a:r>
            <a:rPr kumimoji="1" lang="ja-JP" altLang="en-US" dirty="0" smtClean="0"/>
            <a:t>私がうれしいのは、</a:t>
          </a:r>
          <a:endParaRPr kumimoji="1" lang="ja-JP" altLang="en-US" dirty="0"/>
        </a:p>
      </dgm:t>
    </dgm:pt>
    <dgm:pt modelId="{6D0638E9-8C67-4332-B23A-A0861CFFE1DC}" type="parTrans" cxnId="{BADA4EBD-40F9-4F69-8343-0CCA4D57A97D}">
      <dgm:prSet/>
      <dgm:spPr/>
      <dgm:t>
        <a:bodyPr/>
        <a:lstStyle/>
        <a:p>
          <a:endParaRPr kumimoji="1" lang="ja-JP" altLang="en-US"/>
        </a:p>
      </dgm:t>
    </dgm:pt>
    <dgm:pt modelId="{09F88B76-48F5-4EF9-BFC9-0BAA1C84E422}" type="sibTrans" cxnId="{BADA4EBD-40F9-4F69-8343-0CCA4D57A97D}">
      <dgm:prSet/>
      <dgm:spPr/>
      <dgm:t>
        <a:bodyPr/>
        <a:lstStyle/>
        <a:p>
          <a:endParaRPr kumimoji="1" lang="ja-JP" altLang="en-US"/>
        </a:p>
      </dgm:t>
    </dgm:pt>
    <dgm:pt modelId="{248E5241-EB37-48F4-B945-787F102DD086}">
      <dgm:prSet phldrT="[テキスト]" phldr="1"/>
      <dgm:spPr/>
      <dgm:t>
        <a:bodyPr/>
        <a:lstStyle/>
        <a:p>
          <a:endParaRPr kumimoji="1" lang="ja-JP" altLang="en-US" dirty="0"/>
        </a:p>
      </dgm:t>
    </dgm:pt>
    <dgm:pt modelId="{7BEF7786-9427-4315-B99B-6081652B0760}" type="parTrans" cxnId="{B908DB9B-A7C2-40CA-96C7-801E210F9567}">
      <dgm:prSet/>
      <dgm:spPr/>
      <dgm:t>
        <a:bodyPr/>
        <a:lstStyle/>
        <a:p>
          <a:endParaRPr kumimoji="1" lang="ja-JP" altLang="en-US"/>
        </a:p>
      </dgm:t>
    </dgm:pt>
    <dgm:pt modelId="{6B9BF82C-E08B-4A30-8979-ECAC76268A45}" type="sibTrans" cxnId="{B908DB9B-A7C2-40CA-96C7-801E210F9567}">
      <dgm:prSet/>
      <dgm:spPr/>
      <dgm:t>
        <a:bodyPr/>
        <a:lstStyle/>
        <a:p>
          <a:endParaRPr kumimoji="1" lang="ja-JP" altLang="en-US"/>
        </a:p>
      </dgm:t>
    </dgm:pt>
    <dgm:pt modelId="{25B1A1CB-074D-45FB-B984-6477D19E6644}">
      <dgm:prSet phldrT="[テキスト]"/>
      <dgm:spPr/>
      <dgm:t>
        <a:bodyPr/>
        <a:lstStyle/>
        <a:p>
          <a:r>
            <a:rPr kumimoji="1" lang="ja-JP" altLang="en-US" dirty="0" smtClean="0"/>
            <a:t>私がうれしいのは、</a:t>
          </a:r>
          <a:endParaRPr kumimoji="1" lang="ja-JP" altLang="en-US" dirty="0"/>
        </a:p>
      </dgm:t>
    </dgm:pt>
    <dgm:pt modelId="{7282C68E-22B5-41C1-AAE6-E29AE45DFACB}" type="parTrans" cxnId="{430CF065-0935-44DA-866E-8C8ADF090C41}">
      <dgm:prSet/>
      <dgm:spPr/>
      <dgm:t>
        <a:bodyPr/>
        <a:lstStyle/>
        <a:p>
          <a:endParaRPr kumimoji="1" lang="ja-JP" altLang="en-US"/>
        </a:p>
      </dgm:t>
    </dgm:pt>
    <dgm:pt modelId="{FA7A029C-C694-445B-982A-EA243FFE64DF}" type="sibTrans" cxnId="{430CF065-0935-44DA-866E-8C8ADF090C41}">
      <dgm:prSet/>
      <dgm:spPr/>
      <dgm:t>
        <a:bodyPr/>
        <a:lstStyle/>
        <a:p>
          <a:endParaRPr kumimoji="1" lang="ja-JP" altLang="en-US"/>
        </a:p>
      </dgm:t>
    </dgm:pt>
    <dgm:pt modelId="{E6AC2B83-C896-4679-AC7E-DC06B4902351}">
      <dgm:prSet phldrT="[テキスト]" phldr="1"/>
      <dgm:spPr/>
      <dgm:t>
        <a:bodyPr/>
        <a:lstStyle/>
        <a:p>
          <a:endParaRPr kumimoji="1" lang="ja-JP" altLang="en-US" dirty="0"/>
        </a:p>
      </dgm:t>
    </dgm:pt>
    <dgm:pt modelId="{C47DE46D-3130-4724-8673-41394D2B8E53}" type="parTrans" cxnId="{261BF438-4679-49E5-9E25-AACF23165508}">
      <dgm:prSet/>
      <dgm:spPr/>
      <dgm:t>
        <a:bodyPr/>
        <a:lstStyle/>
        <a:p>
          <a:endParaRPr kumimoji="1" lang="ja-JP" altLang="en-US"/>
        </a:p>
      </dgm:t>
    </dgm:pt>
    <dgm:pt modelId="{9173F45C-A89B-4C99-8F76-B00411010CF5}" type="sibTrans" cxnId="{261BF438-4679-49E5-9E25-AACF23165508}">
      <dgm:prSet/>
      <dgm:spPr/>
      <dgm:t>
        <a:bodyPr/>
        <a:lstStyle/>
        <a:p>
          <a:endParaRPr kumimoji="1" lang="ja-JP" altLang="en-US"/>
        </a:p>
      </dgm:t>
    </dgm:pt>
    <dgm:pt modelId="{F6150B9B-9512-4A64-A577-D9BF3F00C7F2}">
      <dgm:prSet phldrT="[テキスト]"/>
      <dgm:spPr/>
      <dgm:t>
        <a:bodyPr/>
        <a:lstStyle/>
        <a:p>
          <a:r>
            <a:rPr kumimoji="1" lang="ja-JP" altLang="en-US" dirty="0" smtClean="0"/>
            <a:t>私がうれしいのは、</a:t>
          </a:r>
          <a:endParaRPr kumimoji="1" lang="ja-JP" altLang="en-US" dirty="0"/>
        </a:p>
      </dgm:t>
    </dgm:pt>
    <dgm:pt modelId="{F7FFF580-D445-4B6E-9F4F-4C1D459680F2}" type="parTrans" cxnId="{E21F870E-6F9E-429D-823E-549BB63CEEA0}">
      <dgm:prSet/>
      <dgm:spPr/>
      <dgm:t>
        <a:bodyPr/>
        <a:lstStyle/>
        <a:p>
          <a:endParaRPr kumimoji="1" lang="ja-JP" altLang="en-US"/>
        </a:p>
      </dgm:t>
    </dgm:pt>
    <dgm:pt modelId="{653E2C52-99D1-4646-89F3-0CF364A24337}" type="sibTrans" cxnId="{E21F870E-6F9E-429D-823E-549BB63CEEA0}">
      <dgm:prSet/>
      <dgm:spPr/>
      <dgm:t>
        <a:bodyPr/>
        <a:lstStyle/>
        <a:p>
          <a:endParaRPr kumimoji="1" lang="ja-JP" altLang="en-US"/>
        </a:p>
      </dgm:t>
    </dgm:pt>
    <dgm:pt modelId="{B07780A3-F078-46DD-8402-3E11ECE321E5}">
      <dgm:prSet phldrT="[テキスト]" phldr="1"/>
      <dgm:spPr/>
      <dgm:t>
        <a:bodyPr/>
        <a:lstStyle/>
        <a:p>
          <a:endParaRPr kumimoji="1" lang="ja-JP" altLang="en-US" dirty="0"/>
        </a:p>
      </dgm:t>
    </dgm:pt>
    <dgm:pt modelId="{9B30C2A5-6CDA-4F2F-9B43-8AF640FCABCC}" type="parTrans" cxnId="{9AF5878A-9858-489D-B455-DE096C3C14E1}">
      <dgm:prSet/>
      <dgm:spPr/>
      <dgm:t>
        <a:bodyPr/>
        <a:lstStyle/>
        <a:p>
          <a:endParaRPr kumimoji="1" lang="ja-JP" altLang="en-US"/>
        </a:p>
      </dgm:t>
    </dgm:pt>
    <dgm:pt modelId="{19942C53-F06D-47F7-97CA-023E0949AD94}" type="sibTrans" cxnId="{9AF5878A-9858-489D-B455-DE096C3C14E1}">
      <dgm:prSet/>
      <dgm:spPr/>
      <dgm:t>
        <a:bodyPr/>
        <a:lstStyle/>
        <a:p>
          <a:endParaRPr kumimoji="1" lang="ja-JP" altLang="en-US"/>
        </a:p>
      </dgm:t>
    </dgm:pt>
    <dgm:pt modelId="{B3B092DA-F301-4C4A-9389-0A1984C06442}" type="pres">
      <dgm:prSet presAssocID="{A677AA5E-BC75-4B58-8B49-5065C61F982C}" presName="Name0" presStyleCnt="0">
        <dgm:presLayoutVars>
          <dgm:dir/>
          <dgm:animLvl val="lvl"/>
          <dgm:resizeHandles val="exact"/>
        </dgm:presLayoutVars>
      </dgm:prSet>
      <dgm:spPr/>
      <dgm:t>
        <a:bodyPr/>
        <a:lstStyle/>
        <a:p>
          <a:endParaRPr kumimoji="1" lang="ja-JP" altLang="en-US"/>
        </a:p>
      </dgm:t>
    </dgm:pt>
    <dgm:pt modelId="{1D6FC300-32E9-4A7C-942B-DCF3698B7E02}" type="pres">
      <dgm:prSet presAssocID="{C8FB2C2A-0EE9-48E7-B9BD-05BFD4DB05C4}" presName="linNode" presStyleCnt="0"/>
      <dgm:spPr/>
    </dgm:pt>
    <dgm:pt modelId="{298714BD-51BD-4FA6-A52E-7A7B645D489B}" type="pres">
      <dgm:prSet presAssocID="{C8FB2C2A-0EE9-48E7-B9BD-05BFD4DB05C4}" presName="parentText" presStyleLbl="node1" presStyleIdx="0" presStyleCnt="3">
        <dgm:presLayoutVars>
          <dgm:chMax val="1"/>
          <dgm:bulletEnabled val="1"/>
        </dgm:presLayoutVars>
      </dgm:prSet>
      <dgm:spPr/>
      <dgm:t>
        <a:bodyPr/>
        <a:lstStyle/>
        <a:p>
          <a:endParaRPr kumimoji="1" lang="ja-JP" altLang="en-US"/>
        </a:p>
      </dgm:t>
    </dgm:pt>
    <dgm:pt modelId="{22E83726-20C2-44E3-8B60-9A4781A92859}" type="pres">
      <dgm:prSet presAssocID="{C8FB2C2A-0EE9-48E7-B9BD-05BFD4DB05C4}" presName="descendantText" presStyleLbl="alignAccFollowNode1" presStyleIdx="0" presStyleCnt="3">
        <dgm:presLayoutVars>
          <dgm:bulletEnabled val="1"/>
        </dgm:presLayoutVars>
      </dgm:prSet>
      <dgm:spPr/>
      <dgm:t>
        <a:bodyPr/>
        <a:lstStyle/>
        <a:p>
          <a:endParaRPr kumimoji="1" lang="ja-JP" altLang="en-US"/>
        </a:p>
      </dgm:t>
    </dgm:pt>
    <dgm:pt modelId="{4FF4E82D-0DFD-4C58-98CB-8D65AAA885BC}" type="pres">
      <dgm:prSet presAssocID="{09F88B76-48F5-4EF9-BFC9-0BAA1C84E422}" presName="sp" presStyleCnt="0"/>
      <dgm:spPr/>
    </dgm:pt>
    <dgm:pt modelId="{637AB263-63AA-40B4-938F-5BF7459DBFEE}" type="pres">
      <dgm:prSet presAssocID="{25B1A1CB-074D-45FB-B984-6477D19E6644}" presName="linNode" presStyleCnt="0"/>
      <dgm:spPr/>
    </dgm:pt>
    <dgm:pt modelId="{AF411396-F9C6-4EAB-8459-36D61FCC3D3F}" type="pres">
      <dgm:prSet presAssocID="{25B1A1CB-074D-45FB-B984-6477D19E6644}" presName="parentText" presStyleLbl="node1" presStyleIdx="1" presStyleCnt="3">
        <dgm:presLayoutVars>
          <dgm:chMax val="1"/>
          <dgm:bulletEnabled val="1"/>
        </dgm:presLayoutVars>
      </dgm:prSet>
      <dgm:spPr/>
      <dgm:t>
        <a:bodyPr/>
        <a:lstStyle/>
        <a:p>
          <a:endParaRPr kumimoji="1" lang="ja-JP" altLang="en-US"/>
        </a:p>
      </dgm:t>
    </dgm:pt>
    <dgm:pt modelId="{DA7A60B6-254B-4753-9E32-61AAF6BC494D}" type="pres">
      <dgm:prSet presAssocID="{25B1A1CB-074D-45FB-B984-6477D19E6644}" presName="descendantText" presStyleLbl="alignAccFollowNode1" presStyleIdx="1" presStyleCnt="3">
        <dgm:presLayoutVars>
          <dgm:bulletEnabled val="1"/>
        </dgm:presLayoutVars>
      </dgm:prSet>
      <dgm:spPr/>
      <dgm:t>
        <a:bodyPr/>
        <a:lstStyle/>
        <a:p>
          <a:endParaRPr kumimoji="1" lang="ja-JP" altLang="en-US"/>
        </a:p>
      </dgm:t>
    </dgm:pt>
    <dgm:pt modelId="{23CFC0D2-07CF-4A9F-8CA5-CC5FB7B7EE18}" type="pres">
      <dgm:prSet presAssocID="{FA7A029C-C694-445B-982A-EA243FFE64DF}" presName="sp" presStyleCnt="0"/>
      <dgm:spPr/>
    </dgm:pt>
    <dgm:pt modelId="{28BDD438-71D0-4D60-84E9-27B1C6E4936E}" type="pres">
      <dgm:prSet presAssocID="{F6150B9B-9512-4A64-A577-D9BF3F00C7F2}" presName="linNode" presStyleCnt="0"/>
      <dgm:spPr/>
    </dgm:pt>
    <dgm:pt modelId="{E20CDE5D-B9B1-48A0-A531-BF4F436E47B8}" type="pres">
      <dgm:prSet presAssocID="{F6150B9B-9512-4A64-A577-D9BF3F00C7F2}" presName="parentText" presStyleLbl="node1" presStyleIdx="2" presStyleCnt="3">
        <dgm:presLayoutVars>
          <dgm:chMax val="1"/>
          <dgm:bulletEnabled val="1"/>
        </dgm:presLayoutVars>
      </dgm:prSet>
      <dgm:spPr/>
      <dgm:t>
        <a:bodyPr/>
        <a:lstStyle/>
        <a:p>
          <a:endParaRPr kumimoji="1" lang="ja-JP" altLang="en-US"/>
        </a:p>
      </dgm:t>
    </dgm:pt>
    <dgm:pt modelId="{2D2B21C1-8225-495B-8E04-A44B07A2B65A}" type="pres">
      <dgm:prSet presAssocID="{F6150B9B-9512-4A64-A577-D9BF3F00C7F2}" presName="descendantText" presStyleLbl="alignAccFollowNode1" presStyleIdx="2" presStyleCnt="3">
        <dgm:presLayoutVars>
          <dgm:bulletEnabled val="1"/>
        </dgm:presLayoutVars>
      </dgm:prSet>
      <dgm:spPr/>
      <dgm:t>
        <a:bodyPr/>
        <a:lstStyle/>
        <a:p>
          <a:endParaRPr kumimoji="1" lang="ja-JP" altLang="en-US"/>
        </a:p>
      </dgm:t>
    </dgm:pt>
  </dgm:ptLst>
  <dgm:cxnLst>
    <dgm:cxn modelId="{9AF5878A-9858-489D-B455-DE096C3C14E1}" srcId="{F6150B9B-9512-4A64-A577-D9BF3F00C7F2}" destId="{B07780A3-F078-46DD-8402-3E11ECE321E5}" srcOrd="0" destOrd="0" parTransId="{9B30C2A5-6CDA-4F2F-9B43-8AF640FCABCC}" sibTransId="{19942C53-F06D-47F7-97CA-023E0949AD94}"/>
    <dgm:cxn modelId="{4201E5D4-B76C-43E6-887A-4C08630BF787}" type="presOf" srcId="{B07780A3-F078-46DD-8402-3E11ECE321E5}" destId="{2D2B21C1-8225-495B-8E04-A44B07A2B65A}" srcOrd="0" destOrd="0" presId="urn:microsoft.com/office/officeart/2005/8/layout/vList5"/>
    <dgm:cxn modelId="{254F3FC9-6E62-4098-98C3-49D922459FB2}" type="presOf" srcId="{C8FB2C2A-0EE9-48E7-B9BD-05BFD4DB05C4}" destId="{298714BD-51BD-4FA6-A52E-7A7B645D489B}" srcOrd="0" destOrd="0" presId="urn:microsoft.com/office/officeart/2005/8/layout/vList5"/>
    <dgm:cxn modelId="{261BF438-4679-49E5-9E25-AACF23165508}" srcId="{25B1A1CB-074D-45FB-B984-6477D19E6644}" destId="{E6AC2B83-C896-4679-AC7E-DC06B4902351}" srcOrd="0" destOrd="0" parTransId="{C47DE46D-3130-4724-8673-41394D2B8E53}" sibTransId="{9173F45C-A89B-4C99-8F76-B00411010CF5}"/>
    <dgm:cxn modelId="{BADA4EBD-40F9-4F69-8343-0CCA4D57A97D}" srcId="{A677AA5E-BC75-4B58-8B49-5065C61F982C}" destId="{C8FB2C2A-0EE9-48E7-B9BD-05BFD4DB05C4}" srcOrd="0" destOrd="0" parTransId="{6D0638E9-8C67-4332-B23A-A0861CFFE1DC}" sibTransId="{09F88B76-48F5-4EF9-BFC9-0BAA1C84E422}"/>
    <dgm:cxn modelId="{326B43FF-B6E1-4BF9-87A7-132C809DCBAF}" type="presOf" srcId="{248E5241-EB37-48F4-B945-787F102DD086}" destId="{22E83726-20C2-44E3-8B60-9A4781A92859}" srcOrd="0" destOrd="0" presId="urn:microsoft.com/office/officeart/2005/8/layout/vList5"/>
    <dgm:cxn modelId="{321FAFAE-A3D0-4F02-817E-4C28E97CFAB1}" type="presOf" srcId="{E6AC2B83-C896-4679-AC7E-DC06B4902351}" destId="{DA7A60B6-254B-4753-9E32-61AAF6BC494D}" srcOrd="0" destOrd="0" presId="urn:microsoft.com/office/officeart/2005/8/layout/vList5"/>
    <dgm:cxn modelId="{37C95865-BC3A-4980-A517-F5E4F909684A}" type="presOf" srcId="{A677AA5E-BC75-4B58-8B49-5065C61F982C}" destId="{B3B092DA-F301-4C4A-9389-0A1984C06442}" srcOrd="0" destOrd="0" presId="urn:microsoft.com/office/officeart/2005/8/layout/vList5"/>
    <dgm:cxn modelId="{B908DB9B-A7C2-40CA-96C7-801E210F9567}" srcId="{C8FB2C2A-0EE9-48E7-B9BD-05BFD4DB05C4}" destId="{248E5241-EB37-48F4-B945-787F102DD086}" srcOrd="0" destOrd="0" parTransId="{7BEF7786-9427-4315-B99B-6081652B0760}" sibTransId="{6B9BF82C-E08B-4A30-8979-ECAC76268A45}"/>
    <dgm:cxn modelId="{932EC583-47F0-46BF-9612-37656BC2E9BD}" type="presOf" srcId="{25B1A1CB-074D-45FB-B984-6477D19E6644}" destId="{AF411396-F9C6-4EAB-8459-36D61FCC3D3F}" srcOrd="0" destOrd="0" presId="urn:microsoft.com/office/officeart/2005/8/layout/vList5"/>
    <dgm:cxn modelId="{430CF065-0935-44DA-866E-8C8ADF090C41}" srcId="{A677AA5E-BC75-4B58-8B49-5065C61F982C}" destId="{25B1A1CB-074D-45FB-B984-6477D19E6644}" srcOrd="1" destOrd="0" parTransId="{7282C68E-22B5-41C1-AAE6-E29AE45DFACB}" sibTransId="{FA7A029C-C694-445B-982A-EA243FFE64DF}"/>
    <dgm:cxn modelId="{E21F870E-6F9E-429D-823E-549BB63CEEA0}" srcId="{A677AA5E-BC75-4B58-8B49-5065C61F982C}" destId="{F6150B9B-9512-4A64-A577-D9BF3F00C7F2}" srcOrd="2" destOrd="0" parTransId="{F7FFF580-D445-4B6E-9F4F-4C1D459680F2}" sibTransId="{653E2C52-99D1-4646-89F3-0CF364A24337}"/>
    <dgm:cxn modelId="{BC327B28-264C-4AA3-83D3-4F9015B601AD}" type="presOf" srcId="{F6150B9B-9512-4A64-A577-D9BF3F00C7F2}" destId="{E20CDE5D-B9B1-48A0-A531-BF4F436E47B8}" srcOrd="0" destOrd="0" presId="urn:microsoft.com/office/officeart/2005/8/layout/vList5"/>
    <dgm:cxn modelId="{7928F80C-CF28-4A4B-88C9-F543873D6D7C}" type="presParOf" srcId="{B3B092DA-F301-4C4A-9389-0A1984C06442}" destId="{1D6FC300-32E9-4A7C-942B-DCF3698B7E02}" srcOrd="0" destOrd="0" presId="urn:microsoft.com/office/officeart/2005/8/layout/vList5"/>
    <dgm:cxn modelId="{7D4000AD-2108-4CC4-B5B5-1FA8EFFE9265}" type="presParOf" srcId="{1D6FC300-32E9-4A7C-942B-DCF3698B7E02}" destId="{298714BD-51BD-4FA6-A52E-7A7B645D489B}" srcOrd="0" destOrd="0" presId="urn:microsoft.com/office/officeart/2005/8/layout/vList5"/>
    <dgm:cxn modelId="{19580DC7-D146-4C71-A00D-5C6BC80E4B7F}" type="presParOf" srcId="{1D6FC300-32E9-4A7C-942B-DCF3698B7E02}" destId="{22E83726-20C2-44E3-8B60-9A4781A92859}" srcOrd="1" destOrd="0" presId="urn:microsoft.com/office/officeart/2005/8/layout/vList5"/>
    <dgm:cxn modelId="{DB22A308-1588-4FBF-8895-35F0A7D166FA}" type="presParOf" srcId="{B3B092DA-F301-4C4A-9389-0A1984C06442}" destId="{4FF4E82D-0DFD-4C58-98CB-8D65AAA885BC}" srcOrd="1" destOrd="0" presId="urn:microsoft.com/office/officeart/2005/8/layout/vList5"/>
    <dgm:cxn modelId="{9BF2CB2B-F46F-48B8-A698-8F1A3E3E81B4}" type="presParOf" srcId="{B3B092DA-F301-4C4A-9389-0A1984C06442}" destId="{637AB263-63AA-40B4-938F-5BF7459DBFEE}" srcOrd="2" destOrd="0" presId="urn:microsoft.com/office/officeart/2005/8/layout/vList5"/>
    <dgm:cxn modelId="{6DC6C75E-2A42-4549-91F2-9A4371D0D023}" type="presParOf" srcId="{637AB263-63AA-40B4-938F-5BF7459DBFEE}" destId="{AF411396-F9C6-4EAB-8459-36D61FCC3D3F}" srcOrd="0" destOrd="0" presId="urn:microsoft.com/office/officeart/2005/8/layout/vList5"/>
    <dgm:cxn modelId="{E601D5F2-DDC7-4096-BCD2-44F4F9713259}" type="presParOf" srcId="{637AB263-63AA-40B4-938F-5BF7459DBFEE}" destId="{DA7A60B6-254B-4753-9E32-61AAF6BC494D}" srcOrd="1" destOrd="0" presId="urn:microsoft.com/office/officeart/2005/8/layout/vList5"/>
    <dgm:cxn modelId="{B1B082B8-F9CA-41A1-B9DF-CB5EB1929E42}" type="presParOf" srcId="{B3B092DA-F301-4C4A-9389-0A1984C06442}" destId="{23CFC0D2-07CF-4A9F-8CA5-CC5FB7B7EE18}" srcOrd="3" destOrd="0" presId="urn:microsoft.com/office/officeart/2005/8/layout/vList5"/>
    <dgm:cxn modelId="{8C37C397-1626-43CE-823A-69320F498652}" type="presParOf" srcId="{B3B092DA-F301-4C4A-9389-0A1984C06442}" destId="{28BDD438-71D0-4D60-84E9-27B1C6E4936E}" srcOrd="4" destOrd="0" presId="urn:microsoft.com/office/officeart/2005/8/layout/vList5"/>
    <dgm:cxn modelId="{2BE37A33-65BA-42D2-BEFF-5B2F1391E785}" type="presParOf" srcId="{28BDD438-71D0-4D60-84E9-27B1C6E4936E}" destId="{E20CDE5D-B9B1-48A0-A531-BF4F436E47B8}" srcOrd="0" destOrd="0" presId="urn:microsoft.com/office/officeart/2005/8/layout/vList5"/>
    <dgm:cxn modelId="{424C7EE2-0B4D-4F76-97A5-87D619F0CA91}" type="presParOf" srcId="{28BDD438-71D0-4D60-84E9-27B1C6E4936E}" destId="{2D2B21C1-8225-495B-8E04-A44B07A2B65A}"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CF6A50-16C6-438B-8A0C-5F5AE2073B34}"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kumimoji="1" lang="ja-JP" altLang="en-US"/>
        </a:p>
      </dgm:t>
    </dgm:pt>
    <dgm:pt modelId="{FC50BD60-56E3-4013-B29C-8AAADCEB6817}">
      <dgm:prSet phldrT="[テキスト]"/>
      <dgm:spPr/>
      <dgm:t>
        <a:bodyPr/>
        <a:lstStyle/>
        <a:p>
          <a:r>
            <a:rPr kumimoji="1" lang="ja-JP" altLang="en-US" dirty="0" smtClean="0"/>
            <a:t>私が怒るのは、</a:t>
          </a:r>
          <a:endParaRPr kumimoji="1" lang="ja-JP" altLang="en-US" dirty="0"/>
        </a:p>
      </dgm:t>
    </dgm:pt>
    <dgm:pt modelId="{9BA99D69-3A23-4BDC-B6B3-854360429201}" type="parTrans" cxnId="{08F61DE0-F190-43DA-8BD7-79A705EA033A}">
      <dgm:prSet/>
      <dgm:spPr/>
      <dgm:t>
        <a:bodyPr/>
        <a:lstStyle/>
        <a:p>
          <a:endParaRPr kumimoji="1" lang="ja-JP" altLang="en-US"/>
        </a:p>
      </dgm:t>
    </dgm:pt>
    <dgm:pt modelId="{FACBDA50-873A-41BC-912A-23EFBB13B1F8}" type="sibTrans" cxnId="{08F61DE0-F190-43DA-8BD7-79A705EA033A}">
      <dgm:prSet/>
      <dgm:spPr/>
      <dgm:t>
        <a:bodyPr/>
        <a:lstStyle/>
        <a:p>
          <a:endParaRPr kumimoji="1" lang="ja-JP" altLang="en-US"/>
        </a:p>
      </dgm:t>
    </dgm:pt>
    <dgm:pt modelId="{286DD3C0-EA00-4261-AC01-2C44812DF591}">
      <dgm:prSet phldrT="[テキスト]" phldr="1"/>
      <dgm:spPr/>
      <dgm:t>
        <a:bodyPr/>
        <a:lstStyle/>
        <a:p>
          <a:endParaRPr kumimoji="1" lang="ja-JP" altLang="en-US" dirty="0"/>
        </a:p>
      </dgm:t>
    </dgm:pt>
    <dgm:pt modelId="{6BBAAA77-4FF1-497F-BB5E-9BF60CB2955E}" type="parTrans" cxnId="{2519C302-5033-4006-8D0F-D356C5379E40}">
      <dgm:prSet/>
      <dgm:spPr/>
      <dgm:t>
        <a:bodyPr/>
        <a:lstStyle/>
        <a:p>
          <a:endParaRPr kumimoji="1" lang="ja-JP" altLang="en-US"/>
        </a:p>
      </dgm:t>
    </dgm:pt>
    <dgm:pt modelId="{B030A81C-11B8-4A14-B6A3-4C1EC9482387}" type="sibTrans" cxnId="{2519C302-5033-4006-8D0F-D356C5379E40}">
      <dgm:prSet/>
      <dgm:spPr/>
      <dgm:t>
        <a:bodyPr/>
        <a:lstStyle/>
        <a:p>
          <a:endParaRPr kumimoji="1" lang="ja-JP" altLang="en-US"/>
        </a:p>
      </dgm:t>
    </dgm:pt>
    <dgm:pt modelId="{486F904F-161C-4968-8A1F-A510917310D9}">
      <dgm:prSet phldrT="[テキスト]"/>
      <dgm:spPr/>
      <dgm:t>
        <a:bodyPr/>
        <a:lstStyle/>
        <a:p>
          <a:r>
            <a:rPr kumimoji="1" lang="ja-JP" altLang="en-US" dirty="0" smtClean="0"/>
            <a:t>私が怒るのは、</a:t>
          </a:r>
          <a:endParaRPr kumimoji="1" lang="ja-JP" altLang="en-US" dirty="0"/>
        </a:p>
      </dgm:t>
    </dgm:pt>
    <dgm:pt modelId="{288DA141-885D-44EF-BC10-878871649EBD}" type="parTrans" cxnId="{4CA0B743-63C9-45D4-8B50-C8FC4FE3D2A3}">
      <dgm:prSet/>
      <dgm:spPr/>
      <dgm:t>
        <a:bodyPr/>
        <a:lstStyle/>
        <a:p>
          <a:endParaRPr kumimoji="1" lang="ja-JP" altLang="en-US"/>
        </a:p>
      </dgm:t>
    </dgm:pt>
    <dgm:pt modelId="{837CB79B-27EC-470B-AC76-E40B468DD1D4}" type="sibTrans" cxnId="{4CA0B743-63C9-45D4-8B50-C8FC4FE3D2A3}">
      <dgm:prSet/>
      <dgm:spPr/>
      <dgm:t>
        <a:bodyPr/>
        <a:lstStyle/>
        <a:p>
          <a:endParaRPr kumimoji="1" lang="ja-JP" altLang="en-US"/>
        </a:p>
      </dgm:t>
    </dgm:pt>
    <dgm:pt modelId="{40620F7F-7059-4459-AE10-E20D4BBBC62A}">
      <dgm:prSet phldrT="[テキスト]" phldr="1"/>
      <dgm:spPr/>
      <dgm:t>
        <a:bodyPr/>
        <a:lstStyle/>
        <a:p>
          <a:endParaRPr kumimoji="1" lang="ja-JP" altLang="en-US" dirty="0"/>
        </a:p>
      </dgm:t>
    </dgm:pt>
    <dgm:pt modelId="{57D21BB1-1426-4E33-9051-4ED42D5F0BA8}" type="parTrans" cxnId="{A1947A9E-A993-46BA-AB3C-CA3AB2C77860}">
      <dgm:prSet/>
      <dgm:spPr/>
      <dgm:t>
        <a:bodyPr/>
        <a:lstStyle/>
        <a:p>
          <a:endParaRPr kumimoji="1" lang="ja-JP" altLang="en-US"/>
        </a:p>
      </dgm:t>
    </dgm:pt>
    <dgm:pt modelId="{BF85E760-381E-40F7-900F-40BBE762D159}" type="sibTrans" cxnId="{A1947A9E-A993-46BA-AB3C-CA3AB2C77860}">
      <dgm:prSet/>
      <dgm:spPr/>
      <dgm:t>
        <a:bodyPr/>
        <a:lstStyle/>
        <a:p>
          <a:endParaRPr kumimoji="1" lang="ja-JP" altLang="en-US"/>
        </a:p>
      </dgm:t>
    </dgm:pt>
    <dgm:pt modelId="{2F8E4B20-CEFF-45AB-86A5-490740F6848A}">
      <dgm:prSet phldrT="[テキスト]"/>
      <dgm:spPr/>
      <dgm:t>
        <a:bodyPr/>
        <a:lstStyle/>
        <a:p>
          <a:r>
            <a:rPr kumimoji="1" lang="ja-JP" altLang="en-US" dirty="0" smtClean="0"/>
            <a:t>私は怒ると、</a:t>
          </a:r>
          <a:endParaRPr kumimoji="1" lang="ja-JP" altLang="en-US" dirty="0"/>
        </a:p>
      </dgm:t>
    </dgm:pt>
    <dgm:pt modelId="{9E7D6967-9517-4D53-93CB-D366F75A48D7}" type="parTrans" cxnId="{81B7E271-ED6A-422F-9167-01C68EAC2D5D}">
      <dgm:prSet/>
      <dgm:spPr/>
      <dgm:t>
        <a:bodyPr/>
        <a:lstStyle/>
        <a:p>
          <a:endParaRPr kumimoji="1" lang="ja-JP" altLang="en-US"/>
        </a:p>
      </dgm:t>
    </dgm:pt>
    <dgm:pt modelId="{6E585454-21F1-421F-8DA4-F6A4A71B76C2}" type="sibTrans" cxnId="{81B7E271-ED6A-422F-9167-01C68EAC2D5D}">
      <dgm:prSet/>
      <dgm:spPr/>
      <dgm:t>
        <a:bodyPr/>
        <a:lstStyle/>
        <a:p>
          <a:endParaRPr kumimoji="1" lang="ja-JP" altLang="en-US"/>
        </a:p>
      </dgm:t>
    </dgm:pt>
    <dgm:pt modelId="{0C5DEF3C-3A96-479D-8806-9516C8935165}">
      <dgm:prSet phldrT="[テキスト]" phldr="1"/>
      <dgm:spPr/>
      <dgm:t>
        <a:bodyPr/>
        <a:lstStyle/>
        <a:p>
          <a:endParaRPr kumimoji="1" lang="ja-JP" altLang="en-US" dirty="0"/>
        </a:p>
      </dgm:t>
    </dgm:pt>
    <dgm:pt modelId="{CDC0A949-5DEE-4F1A-9627-BC5042ACDA36}" type="parTrans" cxnId="{1C668775-9415-4C01-AB87-43BA606E19E0}">
      <dgm:prSet/>
      <dgm:spPr/>
      <dgm:t>
        <a:bodyPr/>
        <a:lstStyle/>
        <a:p>
          <a:endParaRPr kumimoji="1" lang="ja-JP" altLang="en-US"/>
        </a:p>
      </dgm:t>
    </dgm:pt>
    <dgm:pt modelId="{8145B906-8FE2-4279-B43C-2D10D5D80A85}" type="sibTrans" cxnId="{1C668775-9415-4C01-AB87-43BA606E19E0}">
      <dgm:prSet/>
      <dgm:spPr/>
      <dgm:t>
        <a:bodyPr/>
        <a:lstStyle/>
        <a:p>
          <a:endParaRPr kumimoji="1" lang="ja-JP" altLang="en-US"/>
        </a:p>
      </dgm:t>
    </dgm:pt>
    <dgm:pt modelId="{B3F610C2-99DD-4B4F-A4B0-CD22B6EEA9E3}" type="pres">
      <dgm:prSet presAssocID="{03CF6A50-16C6-438B-8A0C-5F5AE2073B34}" presName="Name0" presStyleCnt="0">
        <dgm:presLayoutVars>
          <dgm:dir/>
          <dgm:animLvl val="lvl"/>
          <dgm:resizeHandles val="exact"/>
        </dgm:presLayoutVars>
      </dgm:prSet>
      <dgm:spPr/>
      <dgm:t>
        <a:bodyPr/>
        <a:lstStyle/>
        <a:p>
          <a:endParaRPr kumimoji="1" lang="ja-JP" altLang="en-US"/>
        </a:p>
      </dgm:t>
    </dgm:pt>
    <dgm:pt modelId="{C85D55E2-0446-4460-B13F-387C349359E1}" type="pres">
      <dgm:prSet presAssocID="{FC50BD60-56E3-4013-B29C-8AAADCEB6817}" presName="linNode" presStyleCnt="0"/>
      <dgm:spPr/>
    </dgm:pt>
    <dgm:pt modelId="{54087AF2-936B-428E-A2C2-0819EDC85562}" type="pres">
      <dgm:prSet presAssocID="{FC50BD60-56E3-4013-B29C-8AAADCEB6817}" presName="parentText" presStyleLbl="node1" presStyleIdx="0" presStyleCnt="3" custScaleX="56304" custLinFactNeighborX="-3960" custLinFactNeighborY="1184">
        <dgm:presLayoutVars>
          <dgm:chMax val="1"/>
          <dgm:bulletEnabled val="1"/>
        </dgm:presLayoutVars>
      </dgm:prSet>
      <dgm:spPr/>
      <dgm:t>
        <a:bodyPr/>
        <a:lstStyle/>
        <a:p>
          <a:endParaRPr kumimoji="1" lang="ja-JP" altLang="en-US"/>
        </a:p>
      </dgm:t>
    </dgm:pt>
    <dgm:pt modelId="{7C65FD9F-86E4-4B88-8188-5F7D2A07123B}" type="pres">
      <dgm:prSet presAssocID="{FC50BD60-56E3-4013-B29C-8AAADCEB6817}" presName="descendantText" presStyleLbl="alignAccFollowNode1" presStyleIdx="0" presStyleCnt="3" custScaleX="119771" custLinFactNeighborX="-3310" custLinFactNeighborY="-1880">
        <dgm:presLayoutVars>
          <dgm:bulletEnabled val="1"/>
        </dgm:presLayoutVars>
      </dgm:prSet>
      <dgm:spPr/>
      <dgm:t>
        <a:bodyPr/>
        <a:lstStyle/>
        <a:p>
          <a:endParaRPr kumimoji="1" lang="ja-JP" altLang="en-US"/>
        </a:p>
      </dgm:t>
    </dgm:pt>
    <dgm:pt modelId="{8F03A85C-F231-4621-9654-AA3EEC5A2206}" type="pres">
      <dgm:prSet presAssocID="{FACBDA50-873A-41BC-912A-23EFBB13B1F8}" presName="sp" presStyleCnt="0"/>
      <dgm:spPr/>
    </dgm:pt>
    <dgm:pt modelId="{DF011203-3F25-4A22-B0C0-2FB017C8D01F}" type="pres">
      <dgm:prSet presAssocID="{486F904F-161C-4968-8A1F-A510917310D9}" presName="linNode" presStyleCnt="0"/>
      <dgm:spPr/>
    </dgm:pt>
    <dgm:pt modelId="{56DAEC71-0382-4008-80F5-9A39923F19E5}" type="pres">
      <dgm:prSet presAssocID="{486F904F-161C-4968-8A1F-A510917310D9}" presName="parentText" presStyleLbl="node1" presStyleIdx="1" presStyleCnt="3" custScaleX="56913" custLinFactNeighborX="-3960" custLinFactNeighborY="-1598">
        <dgm:presLayoutVars>
          <dgm:chMax val="1"/>
          <dgm:bulletEnabled val="1"/>
        </dgm:presLayoutVars>
      </dgm:prSet>
      <dgm:spPr/>
      <dgm:t>
        <a:bodyPr/>
        <a:lstStyle/>
        <a:p>
          <a:endParaRPr kumimoji="1" lang="ja-JP" altLang="en-US"/>
        </a:p>
      </dgm:t>
    </dgm:pt>
    <dgm:pt modelId="{CD3FBBFC-A0A6-430E-894E-B778F5A442B5}" type="pres">
      <dgm:prSet presAssocID="{486F904F-161C-4968-8A1F-A510917310D9}" presName="descendantText" presStyleLbl="alignAccFollowNode1" presStyleIdx="1" presStyleCnt="3" custScaleX="118816" custLinFactNeighborX="-3465" custLinFactNeighborY="-3624">
        <dgm:presLayoutVars>
          <dgm:bulletEnabled val="1"/>
        </dgm:presLayoutVars>
      </dgm:prSet>
      <dgm:spPr/>
      <dgm:t>
        <a:bodyPr/>
        <a:lstStyle/>
        <a:p>
          <a:endParaRPr kumimoji="1" lang="ja-JP" altLang="en-US"/>
        </a:p>
      </dgm:t>
    </dgm:pt>
    <dgm:pt modelId="{99ABD762-4C6A-48A8-B468-F62A1B91972F}" type="pres">
      <dgm:prSet presAssocID="{837CB79B-27EC-470B-AC76-E40B468DD1D4}" presName="sp" presStyleCnt="0"/>
      <dgm:spPr/>
    </dgm:pt>
    <dgm:pt modelId="{06957A8B-2EE3-4833-971C-E02BCE18D311}" type="pres">
      <dgm:prSet presAssocID="{2F8E4B20-CEFF-45AB-86A5-490740F6848A}" presName="linNode" presStyleCnt="0"/>
      <dgm:spPr/>
    </dgm:pt>
    <dgm:pt modelId="{6935A4ED-3B46-4F26-AE26-855664F38666}" type="pres">
      <dgm:prSet presAssocID="{2F8E4B20-CEFF-45AB-86A5-490740F6848A}" presName="parentText" presStyleLbl="node1" presStyleIdx="2" presStyleCnt="3" custScaleX="48088" custLinFactNeighborX="-3798" custLinFactNeighborY="290">
        <dgm:presLayoutVars>
          <dgm:chMax val="1"/>
          <dgm:bulletEnabled val="1"/>
        </dgm:presLayoutVars>
      </dgm:prSet>
      <dgm:spPr/>
      <dgm:t>
        <a:bodyPr/>
        <a:lstStyle/>
        <a:p>
          <a:endParaRPr kumimoji="1" lang="ja-JP" altLang="en-US"/>
        </a:p>
      </dgm:t>
    </dgm:pt>
    <dgm:pt modelId="{7630E303-2A0E-45D6-B42E-6BE53F132C21}" type="pres">
      <dgm:prSet presAssocID="{2F8E4B20-CEFF-45AB-86A5-490740F6848A}" presName="descendantText" presStyleLbl="alignAccFollowNode1" presStyleIdx="2" presStyleCnt="3" custScaleX="123612" custLinFactNeighborX="-3167" custLinFactNeighborY="-5522">
        <dgm:presLayoutVars>
          <dgm:bulletEnabled val="1"/>
        </dgm:presLayoutVars>
      </dgm:prSet>
      <dgm:spPr/>
      <dgm:t>
        <a:bodyPr/>
        <a:lstStyle/>
        <a:p>
          <a:endParaRPr kumimoji="1" lang="ja-JP" altLang="en-US"/>
        </a:p>
      </dgm:t>
    </dgm:pt>
  </dgm:ptLst>
  <dgm:cxnLst>
    <dgm:cxn modelId="{9E914255-E64B-4DAA-8240-1419A247E948}" type="presOf" srcId="{40620F7F-7059-4459-AE10-E20D4BBBC62A}" destId="{CD3FBBFC-A0A6-430E-894E-B778F5A442B5}" srcOrd="0" destOrd="0" presId="urn:microsoft.com/office/officeart/2005/8/layout/vList5"/>
    <dgm:cxn modelId="{6AD0E303-1B74-4207-A2AD-09DB41EF689E}" type="presOf" srcId="{FC50BD60-56E3-4013-B29C-8AAADCEB6817}" destId="{54087AF2-936B-428E-A2C2-0819EDC85562}" srcOrd="0" destOrd="0" presId="urn:microsoft.com/office/officeart/2005/8/layout/vList5"/>
    <dgm:cxn modelId="{81B7E271-ED6A-422F-9167-01C68EAC2D5D}" srcId="{03CF6A50-16C6-438B-8A0C-5F5AE2073B34}" destId="{2F8E4B20-CEFF-45AB-86A5-490740F6848A}" srcOrd="2" destOrd="0" parTransId="{9E7D6967-9517-4D53-93CB-D366F75A48D7}" sibTransId="{6E585454-21F1-421F-8DA4-F6A4A71B76C2}"/>
    <dgm:cxn modelId="{08F61DE0-F190-43DA-8BD7-79A705EA033A}" srcId="{03CF6A50-16C6-438B-8A0C-5F5AE2073B34}" destId="{FC50BD60-56E3-4013-B29C-8AAADCEB6817}" srcOrd="0" destOrd="0" parTransId="{9BA99D69-3A23-4BDC-B6B3-854360429201}" sibTransId="{FACBDA50-873A-41BC-912A-23EFBB13B1F8}"/>
    <dgm:cxn modelId="{BB6F59D6-6313-4F45-8738-1F048DE475C9}" type="presOf" srcId="{2F8E4B20-CEFF-45AB-86A5-490740F6848A}" destId="{6935A4ED-3B46-4F26-AE26-855664F38666}" srcOrd="0" destOrd="0" presId="urn:microsoft.com/office/officeart/2005/8/layout/vList5"/>
    <dgm:cxn modelId="{2519C302-5033-4006-8D0F-D356C5379E40}" srcId="{FC50BD60-56E3-4013-B29C-8AAADCEB6817}" destId="{286DD3C0-EA00-4261-AC01-2C44812DF591}" srcOrd="0" destOrd="0" parTransId="{6BBAAA77-4FF1-497F-BB5E-9BF60CB2955E}" sibTransId="{B030A81C-11B8-4A14-B6A3-4C1EC9482387}"/>
    <dgm:cxn modelId="{27F843D1-1691-491D-A1DC-7020AD2FE73D}" type="presOf" srcId="{486F904F-161C-4968-8A1F-A510917310D9}" destId="{56DAEC71-0382-4008-80F5-9A39923F19E5}" srcOrd="0" destOrd="0" presId="urn:microsoft.com/office/officeart/2005/8/layout/vList5"/>
    <dgm:cxn modelId="{49AA3A57-7199-463B-BC2D-C8E44CC74DF9}" type="presOf" srcId="{0C5DEF3C-3A96-479D-8806-9516C8935165}" destId="{7630E303-2A0E-45D6-B42E-6BE53F132C21}" srcOrd="0" destOrd="0" presId="urn:microsoft.com/office/officeart/2005/8/layout/vList5"/>
    <dgm:cxn modelId="{AF480BD6-71F3-4ED6-9CA7-09B8E38B5A0D}" type="presOf" srcId="{03CF6A50-16C6-438B-8A0C-5F5AE2073B34}" destId="{B3F610C2-99DD-4B4F-A4B0-CD22B6EEA9E3}" srcOrd="0" destOrd="0" presId="urn:microsoft.com/office/officeart/2005/8/layout/vList5"/>
    <dgm:cxn modelId="{1C668775-9415-4C01-AB87-43BA606E19E0}" srcId="{2F8E4B20-CEFF-45AB-86A5-490740F6848A}" destId="{0C5DEF3C-3A96-479D-8806-9516C8935165}" srcOrd="0" destOrd="0" parTransId="{CDC0A949-5DEE-4F1A-9627-BC5042ACDA36}" sibTransId="{8145B906-8FE2-4279-B43C-2D10D5D80A85}"/>
    <dgm:cxn modelId="{4CA0B743-63C9-45D4-8B50-C8FC4FE3D2A3}" srcId="{03CF6A50-16C6-438B-8A0C-5F5AE2073B34}" destId="{486F904F-161C-4968-8A1F-A510917310D9}" srcOrd="1" destOrd="0" parTransId="{288DA141-885D-44EF-BC10-878871649EBD}" sibTransId="{837CB79B-27EC-470B-AC76-E40B468DD1D4}"/>
    <dgm:cxn modelId="{A1947A9E-A993-46BA-AB3C-CA3AB2C77860}" srcId="{486F904F-161C-4968-8A1F-A510917310D9}" destId="{40620F7F-7059-4459-AE10-E20D4BBBC62A}" srcOrd="0" destOrd="0" parTransId="{57D21BB1-1426-4E33-9051-4ED42D5F0BA8}" sibTransId="{BF85E760-381E-40F7-900F-40BBE762D159}"/>
    <dgm:cxn modelId="{BC355120-7E18-44FC-B0E4-B56587350F47}" type="presOf" srcId="{286DD3C0-EA00-4261-AC01-2C44812DF591}" destId="{7C65FD9F-86E4-4B88-8188-5F7D2A07123B}" srcOrd="0" destOrd="0" presId="urn:microsoft.com/office/officeart/2005/8/layout/vList5"/>
    <dgm:cxn modelId="{F46F2B27-C1A5-4389-9C02-1813310E269B}" type="presParOf" srcId="{B3F610C2-99DD-4B4F-A4B0-CD22B6EEA9E3}" destId="{C85D55E2-0446-4460-B13F-387C349359E1}" srcOrd="0" destOrd="0" presId="urn:microsoft.com/office/officeart/2005/8/layout/vList5"/>
    <dgm:cxn modelId="{E44ED6F0-283A-4A0F-A5B3-060F8A04A43C}" type="presParOf" srcId="{C85D55E2-0446-4460-B13F-387C349359E1}" destId="{54087AF2-936B-428E-A2C2-0819EDC85562}" srcOrd="0" destOrd="0" presId="urn:microsoft.com/office/officeart/2005/8/layout/vList5"/>
    <dgm:cxn modelId="{79C3B939-8761-498E-ACFE-3E6F3CFAF8AC}" type="presParOf" srcId="{C85D55E2-0446-4460-B13F-387C349359E1}" destId="{7C65FD9F-86E4-4B88-8188-5F7D2A07123B}" srcOrd="1" destOrd="0" presId="urn:microsoft.com/office/officeart/2005/8/layout/vList5"/>
    <dgm:cxn modelId="{37D759BC-23A3-42B8-B5FA-70FB842E80E1}" type="presParOf" srcId="{B3F610C2-99DD-4B4F-A4B0-CD22B6EEA9E3}" destId="{8F03A85C-F231-4621-9654-AA3EEC5A2206}" srcOrd="1" destOrd="0" presId="urn:microsoft.com/office/officeart/2005/8/layout/vList5"/>
    <dgm:cxn modelId="{EA207E37-CDFC-45BD-8233-8218DBE481BE}" type="presParOf" srcId="{B3F610C2-99DD-4B4F-A4B0-CD22B6EEA9E3}" destId="{DF011203-3F25-4A22-B0C0-2FB017C8D01F}" srcOrd="2" destOrd="0" presId="urn:microsoft.com/office/officeart/2005/8/layout/vList5"/>
    <dgm:cxn modelId="{BEB5F6BD-C19D-474F-83F5-91F13120FD96}" type="presParOf" srcId="{DF011203-3F25-4A22-B0C0-2FB017C8D01F}" destId="{56DAEC71-0382-4008-80F5-9A39923F19E5}" srcOrd="0" destOrd="0" presId="urn:microsoft.com/office/officeart/2005/8/layout/vList5"/>
    <dgm:cxn modelId="{BF39752C-EE49-40C5-AF9C-48BB9CAD1886}" type="presParOf" srcId="{DF011203-3F25-4A22-B0C0-2FB017C8D01F}" destId="{CD3FBBFC-A0A6-430E-894E-B778F5A442B5}" srcOrd="1" destOrd="0" presId="urn:microsoft.com/office/officeart/2005/8/layout/vList5"/>
    <dgm:cxn modelId="{D20DC2C5-6D97-4BD4-8698-1028ADCF0171}" type="presParOf" srcId="{B3F610C2-99DD-4B4F-A4B0-CD22B6EEA9E3}" destId="{99ABD762-4C6A-48A8-B468-F62A1B91972F}" srcOrd="3" destOrd="0" presId="urn:microsoft.com/office/officeart/2005/8/layout/vList5"/>
    <dgm:cxn modelId="{A8D2E3D9-E0E4-40BB-AC92-C8CA480A1DA1}" type="presParOf" srcId="{B3F610C2-99DD-4B4F-A4B0-CD22B6EEA9E3}" destId="{06957A8B-2EE3-4833-971C-E02BCE18D311}" srcOrd="4" destOrd="0" presId="urn:microsoft.com/office/officeart/2005/8/layout/vList5"/>
    <dgm:cxn modelId="{34C5A44C-ECEE-4AE4-A2C5-BB1E0ADCE1D2}" type="presParOf" srcId="{06957A8B-2EE3-4833-971C-E02BCE18D311}" destId="{6935A4ED-3B46-4F26-AE26-855664F38666}" srcOrd="0" destOrd="0" presId="urn:microsoft.com/office/officeart/2005/8/layout/vList5"/>
    <dgm:cxn modelId="{FD6A6968-C1BF-45CC-B420-65C82D8C423F}" type="presParOf" srcId="{06957A8B-2EE3-4833-971C-E02BCE18D311}" destId="{7630E303-2A0E-45D6-B42E-6BE53F132C2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B3617F0-271E-4918-A845-41A642EC32D9}"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kumimoji="1" lang="ja-JP" altLang="en-US"/>
        </a:p>
      </dgm:t>
    </dgm:pt>
    <dgm:pt modelId="{04A0B323-A34A-43B8-A08D-857B6B59BC4F}">
      <dgm:prSet phldrT="[テキスト]"/>
      <dgm:spPr/>
      <dgm:t>
        <a:bodyPr/>
        <a:lstStyle/>
        <a:p>
          <a:r>
            <a:rPr kumimoji="1" lang="ja-JP" altLang="en-US" dirty="0" smtClean="0"/>
            <a:t>私は怒ると、</a:t>
          </a:r>
          <a:endParaRPr kumimoji="1" lang="ja-JP" altLang="en-US" dirty="0"/>
        </a:p>
      </dgm:t>
    </dgm:pt>
    <dgm:pt modelId="{21F57BEE-D811-462A-8A57-A174EA90DC9A}" type="parTrans" cxnId="{09286684-3F49-45C9-AD53-73F3882D74CD}">
      <dgm:prSet/>
      <dgm:spPr/>
      <dgm:t>
        <a:bodyPr/>
        <a:lstStyle/>
        <a:p>
          <a:endParaRPr kumimoji="1" lang="ja-JP" altLang="en-US"/>
        </a:p>
      </dgm:t>
    </dgm:pt>
    <dgm:pt modelId="{3ABDD577-8EE0-4C44-9B14-C1429A4168C2}" type="sibTrans" cxnId="{09286684-3F49-45C9-AD53-73F3882D74CD}">
      <dgm:prSet/>
      <dgm:spPr/>
      <dgm:t>
        <a:bodyPr/>
        <a:lstStyle/>
        <a:p>
          <a:endParaRPr kumimoji="1" lang="ja-JP" altLang="en-US"/>
        </a:p>
      </dgm:t>
    </dgm:pt>
    <dgm:pt modelId="{C3E0274B-D738-4AD5-B434-B338CE7F2F72}">
      <dgm:prSet phldrT="[テキスト]" phldr="1"/>
      <dgm:spPr/>
      <dgm:t>
        <a:bodyPr/>
        <a:lstStyle/>
        <a:p>
          <a:endParaRPr kumimoji="1" lang="ja-JP" altLang="en-US" dirty="0"/>
        </a:p>
      </dgm:t>
    </dgm:pt>
    <dgm:pt modelId="{370F6FCF-2FCF-4A22-9663-F57B9C7637FE}" type="parTrans" cxnId="{F7765AEC-7CE8-4C40-9DC5-6825FED86654}">
      <dgm:prSet/>
      <dgm:spPr/>
      <dgm:t>
        <a:bodyPr/>
        <a:lstStyle/>
        <a:p>
          <a:endParaRPr kumimoji="1" lang="ja-JP" altLang="en-US"/>
        </a:p>
      </dgm:t>
    </dgm:pt>
    <dgm:pt modelId="{8A0EBA40-D235-4921-9F8E-B50F2417C6F5}" type="sibTrans" cxnId="{F7765AEC-7CE8-4C40-9DC5-6825FED86654}">
      <dgm:prSet/>
      <dgm:spPr/>
      <dgm:t>
        <a:bodyPr/>
        <a:lstStyle/>
        <a:p>
          <a:endParaRPr kumimoji="1" lang="ja-JP" altLang="en-US"/>
        </a:p>
      </dgm:t>
    </dgm:pt>
    <dgm:pt modelId="{E771BD33-E168-43FC-9E71-C9E5FDCB63D0}">
      <dgm:prSet phldrT="[テキスト]" phldr="1"/>
      <dgm:spPr/>
      <dgm:t>
        <a:bodyPr/>
        <a:lstStyle/>
        <a:p>
          <a:endParaRPr kumimoji="1" lang="ja-JP" altLang="en-US" dirty="0"/>
        </a:p>
      </dgm:t>
    </dgm:pt>
    <dgm:pt modelId="{9420B977-8826-4B0D-AF90-5A7E9ED3F09F}" type="parTrans" cxnId="{D3D74BAC-5C47-4334-9B31-B21AAE511BA2}">
      <dgm:prSet/>
      <dgm:spPr/>
      <dgm:t>
        <a:bodyPr/>
        <a:lstStyle/>
        <a:p>
          <a:endParaRPr kumimoji="1" lang="ja-JP" altLang="en-US"/>
        </a:p>
      </dgm:t>
    </dgm:pt>
    <dgm:pt modelId="{67D89CBA-7425-4A82-A4CC-9D26206FCCAA}" type="sibTrans" cxnId="{D3D74BAC-5C47-4334-9B31-B21AAE511BA2}">
      <dgm:prSet/>
      <dgm:spPr/>
      <dgm:t>
        <a:bodyPr/>
        <a:lstStyle/>
        <a:p>
          <a:endParaRPr kumimoji="1" lang="ja-JP" altLang="en-US"/>
        </a:p>
      </dgm:t>
    </dgm:pt>
    <dgm:pt modelId="{0BAD94AD-3716-4848-9D7E-481C893BB729}">
      <dgm:prSet phldrT="[テキスト]"/>
      <dgm:spPr/>
      <dgm:t>
        <a:bodyPr/>
        <a:lstStyle/>
        <a:p>
          <a:r>
            <a:rPr kumimoji="1" lang="ja-JP" altLang="en-US" dirty="0" smtClean="0"/>
            <a:t>怒っている人を見ると、</a:t>
          </a:r>
          <a:endParaRPr kumimoji="1" lang="ja-JP" altLang="en-US" dirty="0"/>
        </a:p>
      </dgm:t>
    </dgm:pt>
    <dgm:pt modelId="{59062E39-B3C7-4FD2-95DB-1B5EF15FDB22}" type="parTrans" cxnId="{3593EF10-AF4B-40D1-B8C6-281C32114E81}">
      <dgm:prSet/>
      <dgm:spPr/>
      <dgm:t>
        <a:bodyPr/>
        <a:lstStyle/>
        <a:p>
          <a:endParaRPr kumimoji="1" lang="ja-JP" altLang="en-US"/>
        </a:p>
      </dgm:t>
    </dgm:pt>
    <dgm:pt modelId="{1E0E5B33-B778-47B9-906C-8447F84EBAF7}" type="sibTrans" cxnId="{3593EF10-AF4B-40D1-B8C6-281C32114E81}">
      <dgm:prSet/>
      <dgm:spPr/>
      <dgm:t>
        <a:bodyPr/>
        <a:lstStyle/>
        <a:p>
          <a:endParaRPr kumimoji="1" lang="ja-JP" altLang="en-US"/>
        </a:p>
      </dgm:t>
    </dgm:pt>
    <dgm:pt modelId="{97E4853A-0A1E-4BF0-94DE-418B5E7F6263}">
      <dgm:prSet phldrT="[テキスト]" phldr="1"/>
      <dgm:spPr/>
      <dgm:t>
        <a:bodyPr/>
        <a:lstStyle/>
        <a:p>
          <a:endParaRPr kumimoji="1" lang="ja-JP" altLang="en-US" dirty="0"/>
        </a:p>
      </dgm:t>
    </dgm:pt>
    <dgm:pt modelId="{12C626E0-D92A-4DB5-83EF-15D275E9DA63}" type="parTrans" cxnId="{2AE5DFBE-9E36-45C6-AF63-5C90FD1EFA52}">
      <dgm:prSet/>
      <dgm:spPr/>
      <dgm:t>
        <a:bodyPr/>
        <a:lstStyle/>
        <a:p>
          <a:endParaRPr kumimoji="1" lang="ja-JP" altLang="en-US"/>
        </a:p>
      </dgm:t>
    </dgm:pt>
    <dgm:pt modelId="{591F0CF2-CDC9-46BF-9257-27ED9F8A023E}" type="sibTrans" cxnId="{2AE5DFBE-9E36-45C6-AF63-5C90FD1EFA52}">
      <dgm:prSet/>
      <dgm:spPr/>
      <dgm:t>
        <a:bodyPr/>
        <a:lstStyle/>
        <a:p>
          <a:endParaRPr kumimoji="1" lang="ja-JP" altLang="en-US"/>
        </a:p>
      </dgm:t>
    </dgm:pt>
    <dgm:pt modelId="{06B56210-B644-4C69-9222-B666C07AC1EA}">
      <dgm:prSet phldrT="[テキスト]"/>
      <dgm:spPr/>
      <dgm:t>
        <a:bodyPr/>
        <a:lstStyle/>
        <a:p>
          <a:r>
            <a:rPr kumimoji="1" lang="ja-JP" altLang="en-US" dirty="0" smtClean="0"/>
            <a:t>怒っている人を見ると、</a:t>
          </a:r>
          <a:endParaRPr kumimoji="1" lang="ja-JP" altLang="en-US" dirty="0"/>
        </a:p>
      </dgm:t>
    </dgm:pt>
    <dgm:pt modelId="{81799F59-EDA3-4059-8284-40DF27AD2C19}" type="sibTrans" cxnId="{BAF968AC-488E-4D28-96C4-D911DFDD4D2B}">
      <dgm:prSet/>
      <dgm:spPr/>
      <dgm:t>
        <a:bodyPr/>
        <a:lstStyle/>
        <a:p>
          <a:endParaRPr kumimoji="1" lang="ja-JP" altLang="en-US"/>
        </a:p>
      </dgm:t>
    </dgm:pt>
    <dgm:pt modelId="{7322BCB7-8DDB-4D01-958E-089B9CC28B55}" type="parTrans" cxnId="{BAF968AC-488E-4D28-96C4-D911DFDD4D2B}">
      <dgm:prSet/>
      <dgm:spPr/>
      <dgm:t>
        <a:bodyPr/>
        <a:lstStyle/>
        <a:p>
          <a:endParaRPr kumimoji="1" lang="ja-JP" altLang="en-US"/>
        </a:p>
      </dgm:t>
    </dgm:pt>
    <dgm:pt modelId="{FD96E7AB-ECD9-4679-8918-6BBDE2B11873}" type="pres">
      <dgm:prSet presAssocID="{7B3617F0-271E-4918-A845-41A642EC32D9}" presName="Name0" presStyleCnt="0">
        <dgm:presLayoutVars>
          <dgm:dir/>
          <dgm:animLvl val="lvl"/>
          <dgm:resizeHandles val="exact"/>
        </dgm:presLayoutVars>
      </dgm:prSet>
      <dgm:spPr/>
      <dgm:t>
        <a:bodyPr/>
        <a:lstStyle/>
        <a:p>
          <a:endParaRPr kumimoji="1" lang="ja-JP" altLang="en-US"/>
        </a:p>
      </dgm:t>
    </dgm:pt>
    <dgm:pt modelId="{875F09F7-FD5B-4ED5-BF9F-77F1DE02823B}" type="pres">
      <dgm:prSet presAssocID="{04A0B323-A34A-43B8-A08D-857B6B59BC4F}" presName="linNode" presStyleCnt="0"/>
      <dgm:spPr/>
    </dgm:pt>
    <dgm:pt modelId="{CD6DE007-FC63-4043-8B20-9C2FDB8BFC77}" type="pres">
      <dgm:prSet presAssocID="{04A0B323-A34A-43B8-A08D-857B6B59BC4F}" presName="parentText" presStyleLbl="node1" presStyleIdx="0" presStyleCnt="3" custScaleX="48926" custLinFactNeighborX="-2016" custLinFactNeighborY="-1128">
        <dgm:presLayoutVars>
          <dgm:chMax val="1"/>
          <dgm:bulletEnabled val="1"/>
        </dgm:presLayoutVars>
      </dgm:prSet>
      <dgm:spPr/>
      <dgm:t>
        <a:bodyPr/>
        <a:lstStyle/>
        <a:p>
          <a:endParaRPr kumimoji="1" lang="ja-JP" altLang="en-US"/>
        </a:p>
      </dgm:t>
    </dgm:pt>
    <dgm:pt modelId="{3568BCF9-001C-4622-8E51-A090B7F69289}" type="pres">
      <dgm:prSet presAssocID="{04A0B323-A34A-43B8-A08D-857B6B59BC4F}" presName="descendantText" presStyleLbl="alignAccFollowNode1" presStyleIdx="0" presStyleCnt="3" custScaleX="124698" custLinFactNeighborX="-3529" custLinFactNeighborY="-5329">
        <dgm:presLayoutVars>
          <dgm:bulletEnabled val="1"/>
        </dgm:presLayoutVars>
      </dgm:prSet>
      <dgm:spPr/>
      <dgm:t>
        <a:bodyPr/>
        <a:lstStyle/>
        <a:p>
          <a:endParaRPr kumimoji="1" lang="ja-JP" altLang="en-US"/>
        </a:p>
      </dgm:t>
    </dgm:pt>
    <dgm:pt modelId="{95B2F413-292B-4BE9-A20D-8B6D14854284}" type="pres">
      <dgm:prSet presAssocID="{3ABDD577-8EE0-4C44-9B14-C1429A4168C2}" presName="sp" presStyleCnt="0"/>
      <dgm:spPr/>
    </dgm:pt>
    <dgm:pt modelId="{2BC996EE-FB8A-4B64-80D8-F91F5D886F8E}" type="pres">
      <dgm:prSet presAssocID="{06B56210-B644-4C69-9222-B666C07AC1EA}" presName="linNode" presStyleCnt="0"/>
      <dgm:spPr/>
    </dgm:pt>
    <dgm:pt modelId="{D00917CC-177E-4A01-9056-F198A925E746}" type="pres">
      <dgm:prSet presAssocID="{06B56210-B644-4C69-9222-B666C07AC1EA}" presName="parentText" presStyleLbl="node1" presStyleIdx="1" presStyleCnt="3" custScaleX="84782" custLinFactNeighborX="-2016" custLinFactNeighborY="-1847">
        <dgm:presLayoutVars>
          <dgm:chMax val="1"/>
          <dgm:bulletEnabled val="1"/>
        </dgm:presLayoutVars>
      </dgm:prSet>
      <dgm:spPr/>
      <dgm:t>
        <a:bodyPr/>
        <a:lstStyle/>
        <a:p>
          <a:endParaRPr kumimoji="1" lang="ja-JP" altLang="en-US"/>
        </a:p>
      </dgm:t>
    </dgm:pt>
    <dgm:pt modelId="{F473155B-87CA-4741-B780-B68F9E922C0C}" type="pres">
      <dgm:prSet presAssocID="{06B56210-B644-4C69-9222-B666C07AC1EA}" presName="descendantText" presStyleLbl="alignAccFollowNode1" presStyleIdx="1" presStyleCnt="3" custScaleX="105070" custLinFactNeighborX="-3655" custLinFactNeighborY="-2337">
        <dgm:presLayoutVars>
          <dgm:bulletEnabled val="1"/>
        </dgm:presLayoutVars>
      </dgm:prSet>
      <dgm:spPr/>
      <dgm:t>
        <a:bodyPr/>
        <a:lstStyle/>
        <a:p>
          <a:endParaRPr kumimoji="1" lang="ja-JP" altLang="en-US"/>
        </a:p>
      </dgm:t>
    </dgm:pt>
    <dgm:pt modelId="{99FCA803-4FAA-422F-89C8-D3B0C12F86CE}" type="pres">
      <dgm:prSet presAssocID="{81799F59-EDA3-4059-8284-40DF27AD2C19}" presName="sp" presStyleCnt="0"/>
      <dgm:spPr/>
    </dgm:pt>
    <dgm:pt modelId="{4E1D3D44-D75D-451C-B07C-95713E299DC4}" type="pres">
      <dgm:prSet presAssocID="{0BAD94AD-3716-4848-9D7E-481C893BB729}" presName="linNode" presStyleCnt="0"/>
      <dgm:spPr/>
    </dgm:pt>
    <dgm:pt modelId="{4B304019-9B03-42DB-8EB3-C54DC66ACE34}" type="pres">
      <dgm:prSet presAssocID="{0BAD94AD-3716-4848-9D7E-481C893BB729}" presName="parentText" presStyleLbl="node1" presStyleIdx="2" presStyleCnt="3" custScaleX="85393" custLinFactNeighborX="-2016" custLinFactNeighborY="-935">
        <dgm:presLayoutVars>
          <dgm:chMax val="1"/>
          <dgm:bulletEnabled val="1"/>
        </dgm:presLayoutVars>
      </dgm:prSet>
      <dgm:spPr/>
      <dgm:t>
        <a:bodyPr/>
        <a:lstStyle/>
        <a:p>
          <a:endParaRPr kumimoji="1" lang="ja-JP" altLang="en-US"/>
        </a:p>
      </dgm:t>
    </dgm:pt>
    <dgm:pt modelId="{78E0A4F2-52E0-4E76-8352-0F70971527D4}" type="pres">
      <dgm:prSet presAssocID="{0BAD94AD-3716-4848-9D7E-481C893BB729}" presName="descendantText" presStyleLbl="alignAccFollowNode1" presStyleIdx="2" presStyleCnt="3" custScaleX="104049" custLinFactNeighborX="-2676" custLinFactNeighborY="8">
        <dgm:presLayoutVars>
          <dgm:bulletEnabled val="1"/>
        </dgm:presLayoutVars>
      </dgm:prSet>
      <dgm:spPr/>
      <dgm:t>
        <a:bodyPr/>
        <a:lstStyle/>
        <a:p>
          <a:endParaRPr kumimoji="1" lang="ja-JP" altLang="en-US"/>
        </a:p>
      </dgm:t>
    </dgm:pt>
  </dgm:ptLst>
  <dgm:cxnLst>
    <dgm:cxn modelId="{3C2C70BA-1972-4F23-86C5-545D060EDBE9}" type="presOf" srcId="{7B3617F0-271E-4918-A845-41A642EC32D9}" destId="{FD96E7AB-ECD9-4679-8918-6BBDE2B11873}" srcOrd="0" destOrd="0" presId="urn:microsoft.com/office/officeart/2005/8/layout/vList5"/>
    <dgm:cxn modelId="{3593EF10-AF4B-40D1-B8C6-281C32114E81}" srcId="{7B3617F0-271E-4918-A845-41A642EC32D9}" destId="{0BAD94AD-3716-4848-9D7E-481C893BB729}" srcOrd="2" destOrd="0" parTransId="{59062E39-B3C7-4FD2-95DB-1B5EF15FDB22}" sibTransId="{1E0E5B33-B778-47B9-906C-8447F84EBAF7}"/>
    <dgm:cxn modelId="{C378558F-9754-4DB9-B631-D124532BFA41}" type="presOf" srcId="{E771BD33-E168-43FC-9E71-C9E5FDCB63D0}" destId="{F473155B-87CA-4741-B780-B68F9E922C0C}" srcOrd="0" destOrd="0" presId="urn:microsoft.com/office/officeart/2005/8/layout/vList5"/>
    <dgm:cxn modelId="{D3D74BAC-5C47-4334-9B31-B21AAE511BA2}" srcId="{06B56210-B644-4C69-9222-B666C07AC1EA}" destId="{E771BD33-E168-43FC-9E71-C9E5FDCB63D0}" srcOrd="0" destOrd="0" parTransId="{9420B977-8826-4B0D-AF90-5A7E9ED3F09F}" sibTransId="{67D89CBA-7425-4A82-A4CC-9D26206FCCAA}"/>
    <dgm:cxn modelId="{F7765AEC-7CE8-4C40-9DC5-6825FED86654}" srcId="{04A0B323-A34A-43B8-A08D-857B6B59BC4F}" destId="{C3E0274B-D738-4AD5-B434-B338CE7F2F72}" srcOrd="0" destOrd="0" parTransId="{370F6FCF-2FCF-4A22-9663-F57B9C7637FE}" sibTransId="{8A0EBA40-D235-4921-9F8E-B50F2417C6F5}"/>
    <dgm:cxn modelId="{95D00B61-C534-4DDC-A0A6-A14EDD67E767}" type="presOf" srcId="{0BAD94AD-3716-4848-9D7E-481C893BB729}" destId="{4B304019-9B03-42DB-8EB3-C54DC66ACE34}" srcOrd="0" destOrd="0" presId="urn:microsoft.com/office/officeart/2005/8/layout/vList5"/>
    <dgm:cxn modelId="{09286684-3F49-45C9-AD53-73F3882D74CD}" srcId="{7B3617F0-271E-4918-A845-41A642EC32D9}" destId="{04A0B323-A34A-43B8-A08D-857B6B59BC4F}" srcOrd="0" destOrd="0" parTransId="{21F57BEE-D811-462A-8A57-A174EA90DC9A}" sibTransId="{3ABDD577-8EE0-4C44-9B14-C1429A4168C2}"/>
    <dgm:cxn modelId="{1F6F9DB5-88F7-4AFC-BA3F-F10FF73EEA59}" type="presOf" srcId="{C3E0274B-D738-4AD5-B434-B338CE7F2F72}" destId="{3568BCF9-001C-4622-8E51-A090B7F69289}" srcOrd="0" destOrd="0" presId="urn:microsoft.com/office/officeart/2005/8/layout/vList5"/>
    <dgm:cxn modelId="{2AE5DFBE-9E36-45C6-AF63-5C90FD1EFA52}" srcId="{0BAD94AD-3716-4848-9D7E-481C893BB729}" destId="{97E4853A-0A1E-4BF0-94DE-418B5E7F6263}" srcOrd="0" destOrd="0" parTransId="{12C626E0-D92A-4DB5-83EF-15D275E9DA63}" sibTransId="{591F0CF2-CDC9-46BF-9257-27ED9F8A023E}"/>
    <dgm:cxn modelId="{BAF968AC-488E-4D28-96C4-D911DFDD4D2B}" srcId="{7B3617F0-271E-4918-A845-41A642EC32D9}" destId="{06B56210-B644-4C69-9222-B666C07AC1EA}" srcOrd="1" destOrd="0" parTransId="{7322BCB7-8DDB-4D01-958E-089B9CC28B55}" sibTransId="{81799F59-EDA3-4059-8284-40DF27AD2C19}"/>
    <dgm:cxn modelId="{3F7FB153-3FBE-4A9A-988F-647D25A9028D}" type="presOf" srcId="{97E4853A-0A1E-4BF0-94DE-418B5E7F6263}" destId="{78E0A4F2-52E0-4E76-8352-0F70971527D4}" srcOrd="0" destOrd="0" presId="urn:microsoft.com/office/officeart/2005/8/layout/vList5"/>
    <dgm:cxn modelId="{FBA5CE76-FFC1-462C-9FDF-1C981C422ED9}" type="presOf" srcId="{06B56210-B644-4C69-9222-B666C07AC1EA}" destId="{D00917CC-177E-4A01-9056-F198A925E746}" srcOrd="0" destOrd="0" presId="urn:microsoft.com/office/officeart/2005/8/layout/vList5"/>
    <dgm:cxn modelId="{0D9EFC0E-3E68-4FFF-BF05-83E3B2DEA66A}" type="presOf" srcId="{04A0B323-A34A-43B8-A08D-857B6B59BC4F}" destId="{CD6DE007-FC63-4043-8B20-9C2FDB8BFC77}" srcOrd="0" destOrd="0" presId="urn:microsoft.com/office/officeart/2005/8/layout/vList5"/>
    <dgm:cxn modelId="{C5B36DC4-A055-47E8-A566-1A6DEF4B07D7}" type="presParOf" srcId="{FD96E7AB-ECD9-4679-8918-6BBDE2B11873}" destId="{875F09F7-FD5B-4ED5-BF9F-77F1DE02823B}" srcOrd="0" destOrd="0" presId="urn:microsoft.com/office/officeart/2005/8/layout/vList5"/>
    <dgm:cxn modelId="{FC12EBBE-C645-4C7D-AC67-ACCE108D1614}" type="presParOf" srcId="{875F09F7-FD5B-4ED5-BF9F-77F1DE02823B}" destId="{CD6DE007-FC63-4043-8B20-9C2FDB8BFC77}" srcOrd="0" destOrd="0" presId="urn:microsoft.com/office/officeart/2005/8/layout/vList5"/>
    <dgm:cxn modelId="{BF3DE91C-FF70-4D30-818A-DAC4BF84C9A1}" type="presParOf" srcId="{875F09F7-FD5B-4ED5-BF9F-77F1DE02823B}" destId="{3568BCF9-001C-4622-8E51-A090B7F69289}" srcOrd="1" destOrd="0" presId="urn:microsoft.com/office/officeart/2005/8/layout/vList5"/>
    <dgm:cxn modelId="{28F94B89-764F-4217-AFC0-DD373B6A9E65}" type="presParOf" srcId="{FD96E7AB-ECD9-4679-8918-6BBDE2B11873}" destId="{95B2F413-292B-4BE9-A20D-8B6D14854284}" srcOrd="1" destOrd="0" presId="urn:microsoft.com/office/officeart/2005/8/layout/vList5"/>
    <dgm:cxn modelId="{C341DB2E-BA52-4437-BDBE-47509D65077F}" type="presParOf" srcId="{FD96E7AB-ECD9-4679-8918-6BBDE2B11873}" destId="{2BC996EE-FB8A-4B64-80D8-F91F5D886F8E}" srcOrd="2" destOrd="0" presId="urn:microsoft.com/office/officeart/2005/8/layout/vList5"/>
    <dgm:cxn modelId="{F7031560-AE80-4996-8308-B879EF28338F}" type="presParOf" srcId="{2BC996EE-FB8A-4B64-80D8-F91F5D886F8E}" destId="{D00917CC-177E-4A01-9056-F198A925E746}" srcOrd="0" destOrd="0" presId="urn:microsoft.com/office/officeart/2005/8/layout/vList5"/>
    <dgm:cxn modelId="{BC5A96B9-4522-43E4-ABEF-373A7B509740}" type="presParOf" srcId="{2BC996EE-FB8A-4B64-80D8-F91F5D886F8E}" destId="{F473155B-87CA-4741-B780-B68F9E922C0C}" srcOrd="1" destOrd="0" presId="urn:microsoft.com/office/officeart/2005/8/layout/vList5"/>
    <dgm:cxn modelId="{C5B32434-8F8F-4A55-9B96-B0E686B6AA24}" type="presParOf" srcId="{FD96E7AB-ECD9-4679-8918-6BBDE2B11873}" destId="{99FCA803-4FAA-422F-89C8-D3B0C12F86CE}" srcOrd="3" destOrd="0" presId="urn:microsoft.com/office/officeart/2005/8/layout/vList5"/>
    <dgm:cxn modelId="{1E1E3652-9C7D-47EC-9827-09E9215D4F66}" type="presParOf" srcId="{FD96E7AB-ECD9-4679-8918-6BBDE2B11873}" destId="{4E1D3D44-D75D-451C-B07C-95713E299DC4}" srcOrd="4" destOrd="0" presId="urn:microsoft.com/office/officeart/2005/8/layout/vList5"/>
    <dgm:cxn modelId="{767A6CB2-46E7-42BC-86DA-16B68BB4ABCF}" type="presParOf" srcId="{4E1D3D44-D75D-451C-B07C-95713E299DC4}" destId="{4B304019-9B03-42DB-8EB3-C54DC66ACE34}" srcOrd="0" destOrd="0" presId="urn:microsoft.com/office/officeart/2005/8/layout/vList5"/>
    <dgm:cxn modelId="{A3E38F7E-1232-4E08-9541-2D1E95BEF48F}" type="presParOf" srcId="{4E1D3D44-D75D-451C-B07C-95713E299DC4}" destId="{78E0A4F2-52E0-4E76-8352-0F70971527D4}"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920D0CE-0FBA-4E2E-9329-FCD848BEDE88}"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kumimoji="1" lang="ja-JP" altLang="en-US"/>
        </a:p>
      </dgm:t>
    </dgm:pt>
    <dgm:pt modelId="{520CC6CC-390E-4283-B0FD-05A8441350B8}">
      <dgm:prSet phldrT="[テキスト]"/>
      <dgm:spPr/>
      <dgm:t>
        <a:bodyPr/>
        <a:lstStyle/>
        <a:p>
          <a:r>
            <a:rPr kumimoji="1" lang="ja-JP" altLang="en-US" dirty="0" smtClean="0"/>
            <a:t>怒りとは、</a:t>
          </a:r>
          <a:endParaRPr kumimoji="1" lang="ja-JP" altLang="en-US" dirty="0"/>
        </a:p>
      </dgm:t>
    </dgm:pt>
    <dgm:pt modelId="{9F24D710-FE3B-4251-9E53-2EAB2FB8AE36}" type="parTrans" cxnId="{35F6DE90-D2CF-4885-BA65-909558EE8D46}">
      <dgm:prSet/>
      <dgm:spPr/>
      <dgm:t>
        <a:bodyPr/>
        <a:lstStyle/>
        <a:p>
          <a:endParaRPr kumimoji="1" lang="ja-JP" altLang="en-US"/>
        </a:p>
      </dgm:t>
    </dgm:pt>
    <dgm:pt modelId="{2DAD4D9A-EA47-4EE3-BBC8-59D8C446D234}" type="sibTrans" cxnId="{35F6DE90-D2CF-4885-BA65-909558EE8D46}">
      <dgm:prSet/>
      <dgm:spPr/>
      <dgm:t>
        <a:bodyPr/>
        <a:lstStyle/>
        <a:p>
          <a:endParaRPr kumimoji="1" lang="ja-JP" altLang="en-US"/>
        </a:p>
      </dgm:t>
    </dgm:pt>
    <dgm:pt modelId="{A8CC04C0-2CDD-4AA2-9DB6-27B073F2E0BE}">
      <dgm:prSet phldrT="[テキスト]" phldr="1"/>
      <dgm:spPr/>
      <dgm:t>
        <a:bodyPr/>
        <a:lstStyle/>
        <a:p>
          <a:endParaRPr kumimoji="1" lang="ja-JP" altLang="en-US" dirty="0"/>
        </a:p>
      </dgm:t>
    </dgm:pt>
    <dgm:pt modelId="{5B33553A-49BA-4EA2-8652-2A8DD1770319}" type="parTrans" cxnId="{4F08C79C-8747-4AF8-8DEA-4882AD786F45}">
      <dgm:prSet/>
      <dgm:spPr/>
      <dgm:t>
        <a:bodyPr/>
        <a:lstStyle/>
        <a:p>
          <a:endParaRPr kumimoji="1" lang="ja-JP" altLang="en-US"/>
        </a:p>
      </dgm:t>
    </dgm:pt>
    <dgm:pt modelId="{2952608E-5B39-4C22-9E43-9F17B157F4C4}" type="sibTrans" cxnId="{4F08C79C-8747-4AF8-8DEA-4882AD786F45}">
      <dgm:prSet/>
      <dgm:spPr/>
      <dgm:t>
        <a:bodyPr/>
        <a:lstStyle/>
        <a:p>
          <a:endParaRPr kumimoji="1" lang="ja-JP" altLang="en-US"/>
        </a:p>
      </dgm:t>
    </dgm:pt>
    <dgm:pt modelId="{791C1812-95F2-41D8-ACDE-94844002A7AA}">
      <dgm:prSet phldrT="[テキスト]"/>
      <dgm:spPr/>
      <dgm:t>
        <a:bodyPr/>
        <a:lstStyle/>
        <a:p>
          <a:r>
            <a:rPr kumimoji="1" lang="ja-JP" altLang="en-US" dirty="0" smtClean="0"/>
            <a:t>怒りとは、</a:t>
          </a:r>
          <a:endParaRPr kumimoji="1" lang="ja-JP" altLang="en-US" dirty="0"/>
        </a:p>
      </dgm:t>
    </dgm:pt>
    <dgm:pt modelId="{DE985B78-E0F6-4428-BC71-AE776FC2324B}" type="parTrans" cxnId="{43A37D75-2729-4118-9F21-04E26480271C}">
      <dgm:prSet/>
      <dgm:spPr/>
      <dgm:t>
        <a:bodyPr/>
        <a:lstStyle/>
        <a:p>
          <a:endParaRPr kumimoji="1" lang="ja-JP" altLang="en-US"/>
        </a:p>
      </dgm:t>
    </dgm:pt>
    <dgm:pt modelId="{3C855F6A-AB82-42D7-8A7F-781C435CCEDB}" type="sibTrans" cxnId="{43A37D75-2729-4118-9F21-04E26480271C}">
      <dgm:prSet/>
      <dgm:spPr/>
      <dgm:t>
        <a:bodyPr/>
        <a:lstStyle/>
        <a:p>
          <a:endParaRPr kumimoji="1" lang="ja-JP" altLang="en-US"/>
        </a:p>
      </dgm:t>
    </dgm:pt>
    <dgm:pt modelId="{73B79635-11D3-4DEF-B026-279357D2A0CA}">
      <dgm:prSet phldrT="[テキスト]" phldr="1"/>
      <dgm:spPr/>
      <dgm:t>
        <a:bodyPr/>
        <a:lstStyle/>
        <a:p>
          <a:endParaRPr kumimoji="1" lang="ja-JP" altLang="en-US" dirty="0"/>
        </a:p>
      </dgm:t>
    </dgm:pt>
    <dgm:pt modelId="{FDFB4B15-506D-4769-9715-033C00C9044A}" type="parTrans" cxnId="{302B590D-2B24-4AB7-A94E-262109CD5B6F}">
      <dgm:prSet/>
      <dgm:spPr/>
      <dgm:t>
        <a:bodyPr/>
        <a:lstStyle/>
        <a:p>
          <a:endParaRPr kumimoji="1" lang="ja-JP" altLang="en-US"/>
        </a:p>
      </dgm:t>
    </dgm:pt>
    <dgm:pt modelId="{83BC30EE-0F13-40B8-A538-15E70EEE7F3F}" type="sibTrans" cxnId="{302B590D-2B24-4AB7-A94E-262109CD5B6F}">
      <dgm:prSet/>
      <dgm:spPr/>
      <dgm:t>
        <a:bodyPr/>
        <a:lstStyle/>
        <a:p>
          <a:endParaRPr kumimoji="1" lang="ja-JP" altLang="en-US"/>
        </a:p>
      </dgm:t>
    </dgm:pt>
    <dgm:pt modelId="{98ABFA1D-9951-45D7-9192-E84DA0BF7EB8}" type="pres">
      <dgm:prSet presAssocID="{F920D0CE-0FBA-4E2E-9329-FCD848BEDE88}" presName="Name0" presStyleCnt="0">
        <dgm:presLayoutVars>
          <dgm:dir/>
          <dgm:animLvl val="lvl"/>
          <dgm:resizeHandles val="exact"/>
        </dgm:presLayoutVars>
      </dgm:prSet>
      <dgm:spPr/>
      <dgm:t>
        <a:bodyPr/>
        <a:lstStyle/>
        <a:p>
          <a:endParaRPr kumimoji="1" lang="ja-JP" altLang="en-US"/>
        </a:p>
      </dgm:t>
    </dgm:pt>
    <dgm:pt modelId="{486E6A14-8553-4AB6-A8E7-347875B522D4}" type="pres">
      <dgm:prSet presAssocID="{520CC6CC-390E-4283-B0FD-05A8441350B8}" presName="linNode" presStyleCnt="0"/>
      <dgm:spPr/>
    </dgm:pt>
    <dgm:pt modelId="{53C4EF0E-1FCF-4F89-A99D-4061E5D009CF}" type="pres">
      <dgm:prSet presAssocID="{520CC6CC-390E-4283-B0FD-05A8441350B8}" presName="parentText" presStyleLbl="node1" presStyleIdx="0" presStyleCnt="2" custScaleX="41996" custLinFactNeighborX="-16494" custLinFactNeighborY="-4718">
        <dgm:presLayoutVars>
          <dgm:chMax val="1"/>
          <dgm:bulletEnabled val="1"/>
        </dgm:presLayoutVars>
      </dgm:prSet>
      <dgm:spPr/>
      <dgm:t>
        <a:bodyPr/>
        <a:lstStyle/>
        <a:p>
          <a:endParaRPr kumimoji="1" lang="ja-JP" altLang="en-US"/>
        </a:p>
      </dgm:t>
    </dgm:pt>
    <dgm:pt modelId="{C386F5F9-8606-47D6-AD69-97EAB4CB6108}" type="pres">
      <dgm:prSet presAssocID="{520CC6CC-390E-4283-B0FD-05A8441350B8}" presName="descendantText" presStyleLbl="alignAccFollowNode1" presStyleIdx="0" presStyleCnt="2" custScaleX="144077" custLinFactNeighborX="200" custLinFactNeighborY="3689">
        <dgm:presLayoutVars>
          <dgm:bulletEnabled val="1"/>
        </dgm:presLayoutVars>
      </dgm:prSet>
      <dgm:spPr/>
      <dgm:t>
        <a:bodyPr/>
        <a:lstStyle/>
        <a:p>
          <a:endParaRPr kumimoji="1" lang="ja-JP" altLang="en-US"/>
        </a:p>
      </dgm:t>
    </dgm:pt>
    <dgm:pt modelId="{3B217A80-8C94-493C-99AF-39981CBFED57}" type="pres">
      <dgm:prSet presAssocID="{2DAD4D9A-EA47-4EE3-BBC8-59D8C446D234}" presName="sp" presStyleCnt="0"/>
      <dgm:spPr/>
    </dgm:pt>
    <dgm:pt modelId="{D01C6D22-B8ED-4EFF-A4AB-704591BF8D78}" type="pres">
      <dgm:prSet presAssocID="{791C1812-95F2-41D8-ACDE-94844002A7AA}" presName="linNode" presStyleCnt="0"/>
      <dgm:spPr/>
    </dgm:pt>
    <dgm:pt modelId="{15297492-B808-4A28-847B-04C9442D3FEA}" type="pres">
      <dgm:prSet presAssocID="{791C1812-95F2-41D8-ACDE-94844002A7AA}" presName="parentText" presStyleLbl="node1" presStyleIdx="1" presStyleCnt="2" custScaleX="39781" custLinFactNeighborX="-16494" custLinFactNeighborY="-1859">
        <dgm:presLayoutVars>
          <dgm:chMax val="1"/>
          <dgm:bulletEnabled val="1"/>
        </dgm:presLayoutVars>
      </dgm:prSet>
      <dgm:spPr/>
      <dgm:t>
        <a:bodyPr/>
        <a:lstStyle/>
        <a:p>
          <a:endParaRPr kumimoji="1" lang="ja-JP" altLang="en-US"/>
        </a:p>
      </dgm:t>
    </dgm:pt>
    <dgm:pt modelId="{27D26150-BF12-4738-B012-7C5F94E55C49}" type="pres">
      <dgm:prSet presAssocID="{791C1812-95F2-41D8-ACDE-94844002A7AA}" presName="descendantText" presStyleLbl="alignAccFollowNode1" presStyleIdx="1" presStyleCnt="2" custScaleX="139219" custLinFactNeighborX="-508" custLinFactNeighborY="-8243">
        <dgm:presLayoutVars>
          <dgm:bulletEnabled val="1"/>
        </dgm:presLayoutVars>
      </dgm:prSet>
      <dgm:spPr/>
      <dgm:t>
        <a:bodyPr/>
        <a:lstStyle/>
        <a:p>
          <a:endParaRPr kumimoji="1" lang="ja-JP" altLang="en-US"/>
        </a:p>
      </dgm:t>
    </dgm:pt>
  </dgm:ptLst>
  <dgm:cxnLst>
    <dgm:cxn modelId="{558A6075-366D-4754-9D3B-054BEC7C84F2}" type="presOf" srcId="{73B79635-11D3-4DEF-B026-279357D2A0CA}" destId="{27D26150-BF12-4738-B012-7C5F94E55C49}" srcOrd="0" destOrd="0" presId="urn:microsoft.com/office/officeart/2005/8/layout/vList5"/>
    <dgm:cxn modelId="{43A37D75-2729-4118-9F21-04E26480271C}" srcId="{F920D0CE-0FBA-4E2E-9329-FCD848BEDE88}" destId="{791C1812-95F2-41D8-ACDE-94844002A7AA}" srcOrd="1" destOrd="0" parTransId="{DE985B78-E0F6-4428-BC71-AE776FC2324B}" sibTransId="{3C855F6A-AB82-42D7-8A7F-781C435CCEDB}"/>
    <dgm:cxn modelId="{E195B104-8980-4FB5-9E5B-E3A01FE61751}" type="presOf" srcId="{F920D0CE-0FBA-4E2E-9329-FCD848BEDE88}" destId="{98ABFA1D-9951-45D7-9192-E84DA0BF7EB8}" srcOrd="0" destOrd="0" presId="urn:microsoft.com/office/officeart/2005/8/layout/vList5"/>
    <dgm:cxn modelId="{302B590D-2B24-4AB7-A94E-262109CD5B6F}" srcId="{791C1812-95F2-41D8-ACDE-94844002A7AA}" destId="{73B79635-11D3-4DEF-B026-279357D2A0CA}" srcOrd="0" destOrd="0" parTransId="{FDFB4B15-506D-4769-9715-033C00C9044A}" sibTransId="{83BC30EE-0F13-40B8-A538-15E70EEE7F3F}"/>
    <dgm:cxn modelId="{35F6DE90-D2CF-4885-BA65-909558EE8D46}" srcId="{F920D0CE-0FBA-4E2E-9329-FCD848BEDE88}" destId="{520CC6CC-390E-4283-B0FD-05A8441350B8}" srcOrd="0" destOrd="0" parTransId="{9F24D710-FE3B-4251-9E53-2EAB2FB8AE36}" sibTransId="{2DAD4D9A-EA47-4EE3-BBC8-59D8C446D234}"/>
    <dgm:cxn modelId="{DA5A9025-60CB-4301-B75C-5C9CECD43245}" type="presOf" srcId="{520CC6CC-390E-4283-B0FD-05A8441350B8}" destId="{53C4EF0E-1FCF-4F89-A99D-4061E5D009CF}" srcOrd="0" destOrd="0" presId="urn:microsoft.com/office/officeart/2005/8/layout/vList5"/>
    <dgm:cxn modelId="{4F08C79C-8747-4AF8-8DEA-4882AD786F45}" srcId="{520CC6CC-390E-4283-B0FD-05A8441350B8}" destId="{A8CC04C0-2CDD-4AA2-9DB6-27B073F2E0BE}" srcOrd="0" destOrd="0" parTransId="{5B33553A-49BA-4EA2-8652-2A8DD1770319}" sibTransId="{2952608E-5B39-4C22-9E43-9F17B157F4C4}"/>
    <dgm:cxn modelId="{6CF438F8-28A7-477F-BD2A-F41726EED4E1}" type="presOf" srcId="{791C1812-95F2-41D8-ACDE-94844002A7AA}" destId="{15297492-B808-4A28-847B-04C9442D3FEA}" srcOrd="0" destOrd="0" presId="urn:microsoft.com/office/officeart/2005/8/layout/vList5"/>
    <dgm:cxn modelId="{A5F614BC-8A00-477F-897C-CA9D74E19346}" type="presOf" srcId="{A8CC04C0-2CDD-4AA2-9DB6-27B073F2E0BE}" destId="{C386F5F9-8606-47D6-AD69-97EAB4CB6108}" srcOrd="0" destOrd="0" presId="urn:microsoft.com/office/officeart/2005/8/layout/vList5"/>
    <dgm:cxn modelId="{1BAA53AC-8ED2-4B44-8468-859354F61EA7}" type="presParOf" srcId="{98ABFA1D-9951-45D7-9192-E84DA0BF7EB8}" destId="{486E6A14-8553-4AB6-A8E7-347875B522D4}" srcOrd="0" destOrd="0" presId="urn:microsoft.com/office/officeart/2005/8/layout/vList5"/>
    <dgm:cxn modelId="{8C1883EC-DA56-43B0-ABB4-0C5F1CC62A54}" type="presParOf" srcId="{486E6A14-8553-4AB6-A8E7-347875B522D4}" destId="{53C4EF0E-1FCF-4F89-A99D-4061E5D009CF}" srcOrd="0" destOrd="0" presId="urn:microsoft.com/office/officeart/2005/8/layout/vList5"/>
    <dgm:cxn modelId="{5A7D0AA9-4795-4574-AEDC-207C229378F9}" type="presParOf" srcId="{486E6A14-8553-4AB6-A8E7-347875B522D4}" destId="{C386F5F9-8606-47D6-AD69-97EAB4CB6108}" srcOrd="1" destOrd="0" presId="urn:microsoft.com/office/officeart/2005/8/layout/vList5"/>
    <dgm:cxn modelId="{48C2527F-1C21-4231-A87A-945B2B5D5B70}" type="presParOf" srcId="{98ABFA1D-9951-45D7-9192-E84DA0BF7EB8}" destId="{3B217A80-8C94-493C-99AF-39981CBFED57}" srcOrd="1" destOrd="0" presId="urn:microsoft.com/office/officeart/2005/8/layout/vList5"/>
    <dgm:cxn modelId="{92390533-2CBD-4BC3-BCCE-C44AEA2CF7B6}" type="presParOf" srcId="{98ABFA1D-9951-45D7-9192-E84DA0BF7EB8}" destId="{D01C6D22-B8ED-4EFF-A4AB-704591BF8D78}" srcOrd="2" destOrd="0" presId="urn:microsoft.com/office/officeart/2005/8/layout/vList5"/>
    <dgm:cxn modelId="{7DAF842C-7BC9-4143-A0AE-D88408962BC9}" type="presParOf" srcId="{D01C6D22-B8ED-4EFF-A4AB-704591BF8D78}" destId="{15297492-B808-4A28-847B-04C9442D3FEA}" srcOrd="0" destOrd="0" presId="urn:microsoft.com/office/officeart/2005/8/layout/vList5"/>
    <dgm:cxn modelId="{16FF36B5-AD04-4883-B0F1-BB6EF85B5C3B}" type="presParOf" srcId="{D01C6D22-B8ED-4EFF-A4AB-704591BF8D78}" destId="{27D26150-BF12-4738-B012-7C5F94E55C49}"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D9DA9F-AB74-45AC-8E0E-A53AC7B38DDF}">
      <dsp:nvSpPr>
        <dsp:cNvPr id="0" name=""/>
        <dsp:cNvSpPr/>
      </dsp:nvSpPr>
      <dsp:spPr>
        <a:xfrm rot="5400000">
          <a:off x="7202295" y="-3403609"/>
          <a:ext cx="568870" cy="75204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a:lnSpc>
              <a:spcPct val="90000"/>
            </a:lnSpc>
            <a:spcBef>
              <a:spcPct val="0"/>
            </a:spcBef>
            <a:spcAft>
              <a:spcPct val="15000"/>
            </a:spcAft>
            <a:buChar char="••"/>
          </a:pPr>
          <a:endParaRPr kumimoji="1" lang="ja-JP" altLang="en-US" sz="2700" kern="1200" dirty="0"/>
        </a:p>
      </dsp:txBody>
      <dsp:txXfrm rot="-5400000">
        <a:off x="3726499" y="99957"/>
        <a:ext cx="7492692" cy="513330"/>
      </dsp:txXfrm>
    </dsp:sp>
    <dsp:sp modelId="{9642CBAF-F4BE-48C9-9CBF-208A5F0E8C54}">
      <dsp:nvSpPr>
        <dsp:cNvPr id="0" name=""/>
        <dsp:cNvSpPr/>
      </dsp:nvSpPr>
      <dsp:spPr>
        <a:xfrm>
          <a:off x="559007" y="1077"/>
          <a:ext cx="3111144" cy="7110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kumimoji="1" lang="ja-JP" altLang="en-US" sz="3400" kern="1200" dirty="0" smtClean="0"/>
            <a:t>食べ物</a:t>
          </a:r>
          <a:endParaRPr kumimoji="1" lang="ja-JP" altLang="en-US" sz="3400" kern="1200" dirty="0"/>
        </a:p>
      </dsp:txBody>
      <dsp:txXfrm>
        <a:off x="593719" y="35789"/>
        <a:ext cx="3041720" cy="641664"/>
      </dsp:txXfrm>
    </dsp:sp>
    <dsp:sp modelId="{CF446DEB-44C8-44C0-B99C-D5B8754D1CB9}">
      <dsp:nvSpPr>
        <dsp:cNvPr id="0" name=""/>
        <dsp:cNvSpPr/>
      </dsp:nvSpPr>
      <dsp:spPr>
        <a:xfrm rot="5400000">
          <a:off x="7185247" y="-2656967"/>
          <a:ext cx="568870" cy="75204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a:lnSpc>
              <a:spcPct val="90000"/>
            </a:lnSpc>
            <a:spcBef>
              <a:spcPct val="0"/>
            </a:spcBef>
            <a:spcAft>
              <a:spcPct val="15000"/>
            </a:spcAft>
            <a:buChar char="••"/>
          </a:pPr>
          <a:endParaRPr kumimoji="1" lang="ja-JP" altLang="en-US" sz="2700" kern="1200" dirty="0"/>
        </a:p>
      </dsp:txBody>
      <dsp:txXfrm rot="-5400000">
        <a:off x="3709451" y="846599"/>
        <a:ext cx="7492692" cy="513330"/>
      </dsp:txXfrm>
    </dsp:sp>
    <dsp:sp modelId="{8AA2E78B-AE6B-4EBE-A313-C63ACCA815CA}">
      <dsp:nvSpPr>
        <dsp:cNvPr id="0" name=""/>
        <dsp:cNvSpPr/>
      </dsp:nvSpPr>
      <dsp:spPr>
        <a:xfrm>
          <a:off x="545395" y="743154"/>
          <a:ext cx="3094096" cy="7110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kumimoji="1" lang="ja-JP" altLang="en-US" sz="3400" kern="1200" dirty="0" smtClean="0"/>
            <a:t>飲み物</a:t>
          </a:r>
          <a:endParaRPr kumimoji="1" lang="ja-JP" altLang="en-US" sz="3400" kern="1200" dirty="0"/>
        </a:p>
      </dsp:txBody>
      <dsp:txXfrm>
        <a:off x="580107" y="777866"/>
        <a:ext cx="3024672" cy="641664"/>
      </dsp:txXfrm>
    </dsp:sp>
    <dsp:sp modelId="{33398D3A-2750-4675-906C-10DDED606715}">
      <dsp:nvSpPr>
        <dsp:cNvPr id="0" name=""/>
        <dsp:cNvSpPr/>
      </dsp:nvSpPr>
      <dsp:spPr>
        <a:xfrm rot="5400000">
          <a:off x="7189308" y="-1910324"/>
          <a:ext cx="568870" cy="75204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a:lnSpc>
              <a:spcPct val="90000"/>
            </a:lnSpc>
            <a:spcBef>
              <a:spcPct val="0"/>
            </a:spcBef>
            <a:spcAft>
              <a:spcPct val="15000"/>
            </a:spcAft>
            <a:buChar char="••"/>
          </a:pPr>
          <a:endParaRPr kumimoji="1" lang="ja-JP" altLang="en-US" sz="2700" kern="1200" dirty="0"/>
        </a:p>
      </dsp:txBody>
      <dsp:txXfrm rot="-5400000">
        <a:off x="3713512" y="1593242"/>
        <a:ext cx="7492692" cy="513330"/>
      </dsp:txXfrm>
    </dsp:sp>
    <dsp:sp modelId="{6CD3A1A2-FE74-48AC-83A2-9EC9661C43B9}">
      <dsp:nvSpPr>
        <dsp:cNvPr id="0" name=""/>
        <dsp:cNvSpPr/>
      </dsp:nvSpPr>
      <dsp:spPr>
        <a:xfrm>
          <a:off x="542688" y="1495439"/>
          <a:ext cx="3112244" cy="7110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kumimoji="1" lang="ja-JP" altLang="en-US" sz="3400" kern="1200" dirty="0" smtClean="0"/>
            <a:t>教科</a:t>
          </a:r>
          <a:endParaRPr kumimoji="1" lang="ja-JP" altLang="en-US" sz="3400" kern="1200" dirty="0"/>
        </a:p>
      </dsp:txBody>
      <dsp:txXfrm>
        <a:off x="577400" y="1530151"/>
        <a:ext cx="3042820" cy="64166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51546"/>
          <a:ext cx="10038081"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01807"/>
        <a:ext cx="9937559" cy="92907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81281"/>
          <a:ext cx="9321800"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31542"/>
        <a:ext cx="9221278" cy="92907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51546"/>
          <a:ext cx="10038081"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01807"/>
        <a:ext cx="9937559" cy="92907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51546"/>
          <a:ext cx="10038081"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01807"/>
        <a:ext cx="9937559" cy="92907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60205"/>
          <a:ext cx="9321800"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10466"/>
        <a:ext cx="9221278" cy="92907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81281"/>
          <a:ext cx="9321800" cy="10296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l" defTabSz="1822450">
            <a:lnSpc>
              <a:spcPct val="90000"/>
            </a:lnSpc>
            <a:spcBef>
              <a:spcPct val="0"/>
            </a:spcBef>
            <a:spcAft>
              <a:spcPct val="35000"/>
            </a:spcAft>
          </a:pPr>
          <a:endParaRPr kumimoji="1" lang="ja-JP" altLang="en-US" sz="4100" kern="1200" dirty="0"/>
        </a:p>
      </dsp:txBody>
      <dsp:txXfrm>
        <a:off x="50261" y="231542"/>
        <a:ext cx="9221278" cy="92907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46356"/>
          <a:ext cx="5015915" cy="78624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endParaRPr kumimoji="1" lang="ja-JP" altLang="en-US" sz="3100" kern="1200" dirty="0"/>
        </a:p>
      </dsp:txBody>
      <dsp:txXfrm>
        <a:off x="38381" y="184737"/>
        <a:ext cx="4939153" cy="70947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45501"/>
          <a:ext cx="8525022" cy="78624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endParaRPr kumimoji="1" lang="ja-JP" altLang="en-US" sz="3100" kern="1200" dirty="0"/>
        </a:p>
      </dsp:txBody>
      <dsp:txXfrm>
        <a:off x="38381" y="183882"/>
        <a:ext cx="8448260" cy="70947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40353"/>
          <a:ext cx="5015915" cy="80496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endParaRPr kumimoji="1" lang="ja-JP" altLang="en-US" sz="3200" kern="1200" dirty="0"/>
        </a:p>
      </dsp:txBody>
      <dsp:txXfrm>
        <a:off x="39295" y="179648"/>
        <a:ext cx="4937325" cy="72637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45501"/>
          <a:ext cx="8525022" cy="78624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endParaRPr kumimoji="1" lang="ja-JP" altLang="en-US" sz="3100" kern="1200" dirty="0"/>
        </a:p>
      </dsp:txBody>
      <dsp:txXfrm>
        <a:off x="38381" y="183882"/>
        <a:ext cx="8448260" cy="7094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33B726-F450-436F-9C46-C86E42E2FBA3}">
      <dsp:nvSpPr>
        <dsp:cNvPr id="0" name=""/>
        <dsp:cNvSpPr/>
      </dsp:nvSpPr>
      <dsp:spPr>
        <a:xfrm rot="5400000">
          <a:off x="7145977" y="-3453486"/>
          <a:ext cx="546780" cy="759251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endParaRPr kumimoji="1" lang="ja-JP" altLang="en-US" sz="2600" kern="1200" dirty="0"/>
        </a:p>
      </dsp:txBody>
      <dsp:txXfrm rot="-5400000">
        <a:off x="3623108" y="96075"/>
        <a:ext cx="7565827" cy="493396"/>
      </dsp:txXfrm>
    </dsp:sp>
    <dsp:sp modelId="{E95E0BCD-2AB7-4145-ABDA-F4F1BAB068FC}">
      <dsp:nvSpPr>
        <dsp:cNvPr id="0" name=""/>
        <dsp:cNvSpPr/>
      </dsp:nvSpPr>
      <dsp:spPr>
        <a:xfrm>
          <a:off x="483803" y="1035"/>
          <a:ext cx="3084542" cy="6834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kumimoji="1" lang="ja-JP" altLang="en-US" sz="3300" kern="1200" dirty="0" smtClean="0"/>
            <a:t>テレビ番組</a:t>
          </a:r>
          <a:endParaRPr kumimoji="1" lang="ja-JP" altLang="en-US" sz="3300" kern="1200" dirty="0"/>
        </a:p>
      </dsp:txBody>
      <dsp:txXfrm>
        <a:off x="517168" y="34400"/>
        <a:ext cx="3017812" cy="616746"/>
      </dsp:txXfrm>
    </dsp:sp>
    <dsp:sp modelId="{9AA50E13-6A47-46D9-B573-A9EA6846D76E}">
      <dsp:nvSpPr>
        <dsp:cNvPr id="0" name=""/>
        <dsp:cNvSpPr/>
      </dsp:nvSpPr>
      <dsp:spPr>
        <a:xfrm rot="5400000">
          <a:off x="7168659" y="-2686240"/>
          <a:ext cx="546780" cy="75440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endParaRPr kumimoji="1" lang="ja-JP" altLang="en-US" sz="2600" kern="1200" dirty="0"/>
        </a:p>
      </dsp:txBody>
      <dsp:txXfrm rot="-5400000">
        <a:off x="3670004" y="839107"/>
        <a:ext cx="7517398" cy="493396"/>
      </dsp:txXfrm>
    </dsp:sp>
    <dsp:sp modelId="{C5DC77B7-0A83-4DA6-8C5D-884807D6E804}">
      <dsp:nvSpPr>
        <dsp:cNvPr id="0" name=""/>
        <dsp:cNvSpPr/>
      </dsp:nvSpPr>
      <dsp:spPr>
        <a:xfrm>
          <a:off x="482239" y="718685"/>
          <a:ext cx="3124230" cy="6834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kumimoji="1" lang="ja-JP" altLang="en-US" sz="3300" kern="1200" dirty="0" smtClean="0"/>
            <a:t>スポーツ</a:t>
          </a:r>
          <a:endParaRPr kumimoji="1" lang="ja-JP" altLang="en-US" sz="3300" kern="1200" dirty="0"/>
        </a:p>
      </dsp:txBody>
      <dsp:txXfrm>
        <a:off x="515604" y="752050"/>
        <a:ext cx="3057500" cy="616746"/>
      </dsp:txXfrm>
    </dsp:sp>
    <dsp:sp modelId="{9B27076A-B9F3-4043-95D7-03B4B3E6620F}">
      <dsp:nvSpPr>
        <dsp:cNvPr id="0" name=""/>
        <dsp:cNvSpPr/>
      </dsp:nvSpPr>
      <dsp:spPr>
        <a:xfrm rot="5400000">
          <a:off x="7136044" y="-1996728"/>
          <a:ext cx="546780" cy="754960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endParaRPr kumimoji="1" lang="ja-JP" altLang="en-US" sz="2600" kern="1200" dirty="0"/>
        </a:p>
      </dsp:txBody>
      <dsp:txXfrm rot="-5400000">
        <a:off x="3634633" y="1531375"/>
        <a:ext cx="7522911" cy="493396"/>
      </dsp:txXfrm>
    </dsp:sp>
    <dsp:sp modelId="{29737FBD-8073-4F2C-85D2-A81A14486885}">
      <dsp:nvSpPr>
        <dsp:cNvPr id="0" name=""/>
        <dsp:cNvSpPr/>
      </dsp:nvSpPr>
      <dsp:spPr>
        <a:xfrm>
          <a:off x="482239" y="1436335"/>
          <a:ext cx="3124230" cy="6834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a:lnSpc>
              <a:spcPct val="90000"/>
            </a:lnSpc>
            <a:spcBef>
              <a:spcPct val="0"/>
            </a:spcBef>
            <a:spcAft>
              <a:spcPct val="35000"/>
            </a:spcAft>
          </a:pPr>
          <a:r>
            <a:rPr kumimoji="1" lang="ja-JP" altLang="en-US" sz="3300" kern="1200" dirty="0" smtClean="0"/>
            <a:t>本</a:t>
          </a:r>
          <a:endParaRPr kumimoji="1" lang="ja-JP" altLang="en-US" sz="3300" kern="1200" dirty="0"/>
        </a:p>
      </dsp:txBody>
      <dsp:txXfrm>
        <a:off x="515604" y="1469700"/>
        <a:ext cx="3057500" cy="61674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56232"/>
          <a:ext cx="10938413" cy="8424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endParaRPr kumimoji="1" lang="ja-JP" altLang="en-US" sz="3300" kern="1200" dirty="0"/>
        </a:p>
      </dsp:txBody>
      <dsp:txXfrm>
        <a:off x="41123" y="197355"/>
        <a:ext cx="10856167" cy="76015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47697"/>
          <a:ext cx="10938413" cy="8424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l" defTabSz="1466850">
            <a:lnSpc>
              <a:spcPct val="90000"/>
            </a:lnSpc>
            <a:spcBef>
              <a:spcPct val="0"/>
            </a:spcBef>
            <a:spcAft>
              <a:spcPct val="35000"/>
            </a:spcAft>
          </a:pPr>
          <a:endParaRPr kumimoji="1" lang="ja-JP" altLang="en-US" sz="3300" kern="1200" dirty="0"/>
        </a:p>
      </dsp:txBody>
      <dsp:txXfrm>
        <a:off x="41123" y="88820"/>
        <a:ext cx="10856167" cy="76015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15861"/>
          <a:ext cx="3629464" cy="65520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endParaRPr kumimoji="1" lang="ja-JP" altLang="en-US" sz="2600" kern="1200" dirty="0"/>
        </a:p>
      </dsp:txBody>
      <dsp:txXfrm>
        <a:off x="31984" y="147845"/>
        <a:ext cx="3565496" cy="59123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17824"/>
          <a:ext cx="3629464" cy="63648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endParaRPr kumimoji="1" lang="ja-JP" altLang="en-US" sz="2500" kern="1200" dirty="0"/>
        </a:p>
      </dsp:txBody>
      <dsp:txXfrm>
        <a:off x="31070" y="148894"/>
        <a:ext cx="3567324" cy="57434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272563"/>
          <a:ext cx="10938413" cy="1718919"/>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l" defTabSz="1377950">
            <a:lnSpc>
              <a:spcPct val="90000"/>
            </a:lnSpc>
            <a:spcBef>
              <a:spcPct val="0"/>
            </a:spcBef>
            <a:spcAft>
              <a:spcPct val="35000"/>
            </a:spcAft>
          </a:pPr>
          <a:endParaRPr kumimoji="1" lang="ja-JP" altLang="en-US" sz="3100" kern="1200" dirty="0"/>
        </a:p>
      </dsp:txBody>
      <dsp:txXfrm>
        <a:off x="83911" y="356474"/>
        <a:ext cx="10770591" cy="1551097"/>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02959"/>
          <a:ext cx="6246054" cy="54288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endParaRPr kumimoji="1" lang="ja-JP" altLang="en-US" sz="2100" kern="1200" dirty="0"/>
        </a:p>
      </dsp:txBody>
      <dsp:txXfrm>
        <a:off x="26501" y="129460"/>
        <a:ext cx="6193052" cy="489878"/>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10769"/>
          <a:ext cx="5852160" cy="58032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endParaRPr kumimoji="1" lang="ja-JP" altLang="en-US" sz="2300" kern="1200" dirty="0"/>
        </a:p>
      </dsp:txBody>
      <dsp:txXfrm>
        <a:off x="28329" y="139098"/>
        <a:ext cx="5795502" cy="52366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10769"/>
          <a:ext cx="5729072" cy="58032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endParaRPr kumimoji="1" lang="ja-JP" altLang="en-US" sz="2300" kern="1200" dirty="0"/>
        </a:p>
      </dsp:txBody>
      <dsp:txXfrm>
        <a:off x="28329" y="139098"/>
        <a:ext cx="5672414" cy="523662"/>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59305"/>
          <a:ext cx="9765324" cy="692640"/>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endParaRPr kumimoji="1" lang="ja-JP" altLang="en-US" sz="2700" kern="1200" dirty="0"/>
        </a:p>
      </dsp:txBody>
      <dsp:txXfrm>
        <a:off x="33812" y="93117"/>
        <a:ext cx="9697700" cy="62501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07071"/>
          <a:ext cx="1155895" cy="587715"/>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kumimoji="1" lang="ja-JP" altLang="en-US" sz="1600" kern="1200" dirty="0"/>
        </a:p>
      </dsp:txBody>
      <dsp:txXfrm>
        <a:off x="28690" y="135761"/>
        <a:ext cx="1098515" cy="5303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B2FE2-8C07-4362-B4E2-EA751AB2A67A}">
      <dsp:nvSpPr>
        <dsp:cNvPr id="0" name=""/>
        <dsp:cNvSpPr/>
      </dsp:nvSpPr>
      <dsp:spPr>
        <a:xfrm>
          <a:off x="763663" y="0"/>
          <a:ext cx="9403269" cy="1412959"/>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endParaRPr kumimoji="1" lang="ja-JP" altLang="en-US" sz="3200" kern="1200" dirty="0"/>
        </a:p>
      </dsp:txBody>
      <dsp:txXfrm>
        <a:off x="832638" y="68975"/>
        <a:ext cx="9265319" cy="1275009"/>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07071"/>
          <a:ext cx="1155895" cy="587715"/>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kumimoji="1" lang="ja-JP" altLang="en-US" sz="1600" kern="1200" dirty="0"/>
        </a:p>
      </dsp:txBody>
      <dsp:txXfrm>
        <a:off x="28690" y="135761"/>
        <a:ext cx="1098515" cy="53033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07071"/>
          <a:ext cx="1155895" cy="587715"/>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kumimoji="1" lang="ja-JP" altLang="en-US" sz="1600" kern="1200" dirty="0"/>
        </a:p>
      </dsp:txBody>
      <dsp:txXfrm>
        <a:off x="28690" y="135761"/>
        <a:ext cx="1098515" cy="530335"/>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142738"/>
          <a:ext cx="2940147" cy="587715"/>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kumimoji="1" lang="ja-JP" altLang="en-US" sz="1600" kern="1200" dirty="0"/>
        </a:p>
      </dsp:txBody>
      <dsp:txXfrm>
        <a:off x="28690" y="171428"/>
        <a:ext cx="2882767" cy="530335"/>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9F26AE-C290-4247-B9BA-7EF7009DEC1F}">
      <dsp:nvSpPr>
        <dsp:cNvPr id="0" name=""/>
        <dsp:cNvSpPr/>
      </dsp:nvSpPr>
      <dsp:spPr>
        <a:xfrm>
          <a:off x="0" y="47946"/>
          <a:ext cx="1725637" cy="587715"/>
        </a:xfrm>
        <a:prstGeom prst="roundRect">
          <a:avLst/>
        </a:prstGeom>
        <a:solidFill>
          <a:schemeClr val="accent1">
            <a:lumMod val="40000"/>
            <a:lumOff val="6000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endParaRPr kumimoji="1" lang="ja-JP" altLang="en-US" sz="1600" kern="1200" dirty="0"/>
        </a:p>
      </dsp:txBody>
      <dsp:txXfrm>
        <a:off x="28690" y="76636"/>
        <a:ext cx="1668257" cy="5303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B2FE2-8C07-4362-B4E2-EA751AB2A67A}">
      <dsp:nvSpPr>
        <dsp:cNvPr id="0" name=""/>
        <dsp:cNvSpPr/>
      </dsp:nvSpPr>
      <dsp:spPr>
        <a:xfrm>
          <a:off x="763663" y="0"/>
          <a:ext cx="9403269" cy="1446828"/>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endParaRPr kumimoji="1" lang="ja-JP" altLang="en-US" sz="3200" kern="1200" dirty="0"/>
        </a:p>
      </dsp:txBody>
      <dsp:txXfrm>
        <a:off x="834291" y="70628"/>
        <a:ext cx="9262013" cy="130557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6FE48-EC49-4D87-BF77-D17A2E8953B5}">
      <dsp:nvSpPr>
        <dsp:cNvPr id="0" name=""/>
        <dsp:cNvSpPr/>
      </dsp:nvSpPr>
      <dsp:spPr>
        <a:xfrm rot="5400000">
          <a:off x="7191884" y="-3145154"/>
          <a:ext cx="610984" cy="705635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endParaRPr kumimoji="1" lang="ja-JP" altLang="en-US" sz="2900" kern="1200" dirty="0"/>
        </a:p>
      </dsp:txBody>
      <dsp:txXfrm rot="-5400000">
        <a:off x="3969199" y="107357"/>
        <a:ext cx="7026528" cy="551332"/>
      </dsp:txXfrm>
    </dsp:sp>
    <dsp:sp modelId="{317C150D-CC9E-4581-8714-43E26881F0A5}">
      <dsp:nvSpPr>
        <dsp:cNvPr id="0" name=""/>
        <dsp:cNvSpPr/>
      </dsp:nvSpPr>
      <dsp:spPr>
        <a:xfrm>
          <a:off x="0" y="1157"/>
          <a:ext cx="3969199" cy="76373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私がうれしいのは、</a:t>
          </a:r>
          <a:endParaRPr kumimoji="1" lang="ja-JP" altLang="en-US" sz="3600" kern="1200" dirty="0"/>
        </a:p>
      </dsp:txBody>
      <dsp:txXfrm>
        <a:off x="37282" y="38439"/>
        <a:ext cx="3894635" cy="689167"/>
      </dsp:txXfrm>
    </dsp:sp>
    <dsp:sp modelId="{2967070F-0670-49A3-BED9-EED6A8D855AB}">
      <dsp:nvSpPr>
        <dsp:cNvPr id="0" name=""/>
        <dsp:cNvSpPr/>
      </dsp:nvSpPr>
      <dsp:spPr>
        <a:xfrm rot="5400000">
          <a:off x="7191884" y="-2343236"/>
          <a:ext cx="610984" cy="705635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endParaRPr kumimoji="1" lang="ja-JP" altLang="en-US" sz="2900" kern="1200" dirty="0"/>
        </a:p>
      </dsp:txBody>
      <dsp:txXfrm rot="-5400000">
        <a:off x="3969199" y="909275"/>
        <a:ext cx="7026528" cy="551332"/>
      </dsp:txXfrm>
    </dsp:sp>
    <dsp:sp modelId="{22027D73-537D-4442-AF67-3714164B0815}">
      <dsp:nvSpPr>
        <dsp:cNvPr id="0" name=""/>
        <dsp:cNvSpPr/>
      </dsp:nvSpPr>
      <dsp:spPr>
        <a:xfrm>
          <a:off x="0" y="803074"/>
          <a:ext cx="3969199" cy="76373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私がうれしいのは、</a:t>
          </a:r>
          <a:endParaRPr kumimoji="1" lang="ja-JP" altLang="en-US" sz="3600" kern="1200" dirty="0"/>
        </a:p>
      </dsp:txBody>
      <dsp:txXfrm>
        <a:off x="37282" y="840356"/>
        <a:ext cx="3894635" cy="689167"/>
      </dsp:txXfrm>
    </dsp:sp>
    <dsp:sp modelId="{21856EB6-E5FB-4CBF-AF7F-4B2029C14951}">
      <dsp:nvSpPr>
        <dsp:cNvPr id="0" name=""/>
        <dsp:cNvSpPr/>
      </dsp:nvSpPr>
      <dsp:spPr>
        <a:xfrm rot="5400000">
          <a:off x="7191884" y="-1541319"/>
          <a:ext cx="610984" cy="705635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endParaRPr kumimoji="1" lang="ja-JP" altLang="en-US" sz="2900" kern="1200" dirty="0"/>
        </a:p>
      </dsp:txBody>
      <dsp:txXfrm rot="-5400000">
        <a:off x="3969199" y="1711192"/>
        <a:ext cx="7026528" cy="551332"/>
      </dsp:txXfrm>
    </dsp:sp>
    <dsp:sp modelId="{8C5F9203-99E7-4929-AD2A-E64012AE42FB}">
      <dsp:nvSpPr>
        <dsp:cNvPr id="0" name=""/>
        <dsp:cNvSpPr/>
      </dsp:nvSpPr>
      <dsp:spPr>
        <a:xfrm>
          <a:off x="0" y="1604992"/>
          <a:ext cx="3969199" cy="763731"/>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kumimoji="1" lang="ja-JP" altLang="en-US" sz="3600" kern="1200" dirty="0" smtClean="0"/>
            <a:t>私がうれしいのは、</a:t>
          </a:r>
          <a:endParaRPr kumimoji="1" lang="ja-JP" altLang="en-US" sz="3600" kern="1200" dirty="0"/>
        </a:p>
      </dsp:txBody>
      <dsp:txXfrm>
        <a:off x="37282" y="1642274"/>
        <a:ext cx="3894635" cy="68916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83726-20C2-44E3-8B60-9A4781A92859}">
      <dsp:nvSpPr>
        <dsp:cNvPr id="0" name=""/>
        <dsp:cNvSpPr/>
      </dsp:nvSpPr>
      <dsp:spPr>
        <a:xfrm rot="5400000">
          <a:off x="7168105" y="-3128671"/>
          <a:ext cx="624499" cy="704033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endParaRPr kumimoji="1" lang="ja-JP" altLang="en-US" sz="3000" kern="1200" dirty="0"/>
        </a:p>
      </dsp:txBody>
      <dsp:txXfrm rot="-5400000">
        <a:off x="3960188" y="109732"/>
        <a:ext cx="7009848" cy="563527"/>
      </dsp:txXfrm>
    </dsp:sp>
    <dsp:sp modelId="{298714BD-51BD-4FA6-A52E-7A7B645D489B}">
      <dsp:nvSpPr>
        <dsp:cNvPr id="0" name=""/>
        <dsp:cNvSpPr/>
      </dsp:nvSpPr>
      <dsp:spPr>
        <a:xfrm>
          <a:off x="0" y="1182"/>
          <a:ext cx="3960187" cy="78062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lvl="0" algn="ctr" defTabSz="1644650">
            <a:lnSpc>
              <a:spcPct val="90000"/>
            </a:lnSpc>
            <a:spcBef>
              <a:spcPct val="0"/>
            </a:spcBef>
            <a:spcAft>
              <a:spcPct val="35000"/>
            </a:spcAft>
          </a:pPr>
          <a:r>
            <a:rPr kumimoji="1" lang="ja-JP" altLang="en-US" sz="3700" kern="1200" dirty="0" smtClean="0"/>
            <a:t>私がうれしいのは、</a:t>
          </a:r>
          <a:endParaRPr kumimoji="1" lang="ja-JP" altLang="en-US" sz="3700" kern="1200" dirty="0"/>
        </a:p>
      </dsp:txBody>
      <dsp:txXfrm>
        <a:off x="38107" y="39289"/>
        <a:ext cx="3883973" cy="704410"/>
      </dsp:txXfrm>
    </dsp:sp>
    <dsp:sp modelId="{DA7A60B6-254B-4753-9E32-61AAF6BC494D}">
      <dsp:nvSpPr>
        <dsp:cNvPr id="0" name=""/>
        <dsp:cNvSpPr/>
      </dsp:nvSpPr>
      <dsp:spPr>
        <a:xfrm rot="5400000">
          <a:off x="7168105" y="-2309016"/>
          <a:ext cx="624499" cy="704033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endParaRPr kumimoji="1" lang="ja-JP" altLang="en-US" sz="3000" kern="1200" dirty="0"/>
        </a:p>
      </dsp:txBody>
      <dsp:txXfrm rot="-5400000">
        <a:off x="3960188" y="929387"/>
        <a:ext cx="7009848" cy="563527"/>
      </dsp:txXfrm>
    </dsp:sp>
    <dsp:sp modelId="{AF411396-F9C6-4EAB-8459-36D61FCC3D3F}">
      <dsp:nvSpPr>
        <dsp:cNvPr id="0" name=""/>
        <dsp:cNvSpPr/>
      </dsp:nvSpPr>
      <dsp:spPr>
        <a:xfrm>
          <a:off x="0" y="820838"/>
          <a:ext cx="3960187" cy="78062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lvl="0" algn="ctr" defTabSz="1644650">
            <a:lnSpc>
              <a:spcPct val="90000"/>
            </a:lnSpc>
            <a:spcBef>
              <a:spcPct val="0"/>
            </a:spcBef>
            <a:spcAft>
              <a:spcPct val="35000"/>
            </a:spcAft>
          </a:pPr>
          <a:r>
            <a:rPr kumimoji="1" lang="ja-JP" altLang="en-US" sz="3700" kern="1200" dirty="0" smtClean="0"/>
            <a:t>私がうれしいのは、</a:t>
          </a:r>
          <a:endParaRPr kumimoji="1" lang="ja-JP" altLang="en-US" sz="3700" kern="1200" dirty="0"/>
        </a:p>
      </dsp:txBody>
      <dsp:txXfrm>
        <a:off x="38107" y="858945"/>
        <a:ext cx="3883973" cy="704410"/>
      </dsp:txXfrm>
    </dsp:sp>
    <dsp:sp modelId="{2D2B21C1-8225-495B-8E04-A44B07A2B65A}">
      <dsp:nvSpPr>
        <dsp:cNvPr id="0" name=""/>
        <dsp:cNvSpPr/>
      </dsp:nvSpPr>
      <dsp:spPr>
        <a:xfrm rot="5400000">
          <a:off x="7168105" y="-1489360"/>
          <a:ext cx="624499" cy="7040334"/>
        </a:xfrm>
        <a:prstGeom prst="round2Same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a:lnSpc>
              <a:spcPct val="90000"/>
            </a:lnSpc>
            <a:spcBef>
              <a:spcPct val="0"/>
            </a:spcBef>
            <a:spcAft>
              <a:spcPct val="15000"/>
            </a:spcAft>
            <a:buChar char="••"/>
          </a:pPr>
          <a:endParaRPr kumimoji="1" lang="ja-JP" altLang="en-US" sz="3000" kern="1200" dirty="0"/>
        </a:p>
      </dsp:txBody>
      <dsp:txXfrm rot="-5400000">
        <a:off x="3960188" y="1749043"/>
        <a:ext cx="7009848" cy="563527"/>
      </dsp:txXfrm>
    </dsp:sp>
    <dsp:sp modelId="{E20CDE5D-B9B1-48A0-A531-BF4F436E47B8}">
      <dsp:nvSpPr>
        <dsp:cNvPr id="0" name=""/>
        <dsp:cNvSpPr/>
      </dsp:nvSpPr>
      <dsp:spPr>
        <a:xfrm>
          <a:off x="0" y="1640494"/>
          <a:ext cx="3960187" cy="780624"/>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70485" rIns="140970" bIns="70485" numCol="1" spcCol="1270" anchor="ctr" anchorCtr="0">
          <a:noAutofit/>
        </a:bodyPr>
        <a:lstStyle/>
        <a:p>
          <a:pPr lvl="0" algn="ctr" defTabSz="1644650">
            <a:lnSpc>
              <a:spcPct val="90000"/>
            </a:lnSpc>
            <a:spcBef>
              <a:spcPct val="0"/>
            </a:spcBef>
            <a:spcAft>
              <a:spcPct val="35000"/>
            </a:spcAft>
          </a:pPr>
          <a:r>
            <a:rPr kumimoji="1" lang="ja-JP" altLang="en-US" sz="3700" kern="1200" dirty="0" smtClean="0"/>
            <a:t>私がうれしいのは、</a:t>
          </a:r>
          <a:endParaRPr kumimoji="1" lang="ja-JP" altLang="en-US" sz="3700" kern="1200" dirty="0"/>
        </a:p>
      </dsp:txBody>
      <dsp:txXfrm>
        <a:off x="38107" y="1678601"/>
        <a:ext cx="3883973" cy="7044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65FD9F-86E4-4B88-8188-5F7D2A07123B}">
      <dsp:nvSpPr>
        <dsp:cNvPr id="0" name=""/>
        <dsp:cNvSpPr/>
      </dsp:nvSpPr>
      <dsp:spPr>
        <a:xfrm rot="5400000">
          <a:off x="6092115" y="-3842327"/>
          <a:ext cx="420397" cy="8195936"/>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endParaRPr kumimoji="1" lang="ja-JP" altLang="en-US" sz="2000" kern="1200" dirty="0"/>
        </a:p>
      </dsp:txBody>
      <dsp:txXfrm rot="-5400000">
        <a:off x="2204346" y="65964"/>
        <a:ext cx="8175414" cy="379353"/>
      </dsp:txXfrm>
    </dsp:sp>
    <dsp:sp modelId="{54087AF2-936B-428E-A2C2-0819EDC85562}">
      <dsp:nvSpPr>
        <dsp:cNvPr id="0" name=""/>
        <dsp:cNvSpPr/>
      </dsp:nvSpPr>
      <dsp:spPr>
        <a:xfrm>
          <a:off x="0" y="7018"/>
          <a:ext cx="2167248" cy="52549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kumimoji="1" lang="ja-JP" altLang="en-US" sz="2500" kern="1200" dirty="0" smtClean="0"/>
            <a:t>私が怒るのは、</a:t>
          </a:r>
          <a:endParaRPr kumimoji="1" lang="ja-JP" altLang="en-US" sz="2500" kern="1200" dirty="0"/>
        </a:p>
      </dsp:txBody>
      <dsp:txXfrm>
        <a:off x="25653" y="32671"/>
        <a:ext cx="2115942" cy="474190"/>
      </dsp:txXfrm>
    </dsp:sp>
    <dsp:sp modelId="{CD3FBBFC-A0A6-430E-894E-B778F5A442B5}">
      <dsp:nvSpPr>
        <dsp:cNvPr id="0" name=""/>
        <dsp:cNvSpPr/>
      </dsp:nvSpPr>
      <dsp:spPr>
        <a:xfrm rot="5400000">
          <a:off x="6076915" y="-3265212"/>
          <a:ext cx="420397" cy="8130585"/>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endParaRPr kumimoji="1" lang="ja-JP" altLang="en-US" sz="2000" kern="1200" dirty="0"/>
        </a:p>
      </dsp:txBody>
      <dsp:txXfrm rot="-5400000">
        <a:off x="2221821" y="610404"/>
        <a:ext cx="8110063" cy="379353"/>
      </dsp:txXfrm>
    </dsp:sp>
    <dsp:sp modelId="{56DAEC71-0382-4008-80F5-9A39923F19E5}">
      <dsp:nvSpPr>
        <dsp:cNvPr id="0" name=""/>
        <dsp:cNvSpPr/>
      </dsp:nvSpPr>
      <dsp:spPr>
        <a:xfrm>
          <a:off x="0" y="544169"/>
          <a:ext cx="2190689" cy="52549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kumimoji="1" lang="ja-JP" altLang="en-US" sz="2500" kern="1200" dirty="0" smtClean="0"/>
            <a:t>私が怒るのは、</a:t>
          </a:r>
          <a:endParaRPr kumimoji="1" lang="ja-JP" altLang="en-US" sz="2500" kern="1200" dirty="0"/>
        </a:p>
      </dsp:txBody>
      <dsp:txXfrm>
        <a:off x="25653" y="569822"/>
        <a:ext cx="2139383" cy="474190"/>
      </dsp:txXfrm>
    </dsp:sp>
    <dsp:sp modelId="{7630E303-2A0E-45D6-B42E-6BE53F132C21}">
      <dsp:nvSpPr>
        <dsp:cNvPr id="0" name=""/>
        <dsp:cNvSpPr/>
      </dsp:nvSpPr>
      <dsp:spPr>
        <a:xfrm rot="5400000">
          <a:off x="5912790" y="-2885515"/>
          <a:ext cx="420397" cy="8458775"/>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endParaRPr kumimoji="1" lang="ja-JP" altLang="en-US" sz="2000" kern="1200" dirty="0"/>
        </a:p>
      </dsp:txBody>
      <dsp:txXfrm rot="-5400000">
        <a:off x="1893601" y="1154196"/>
        <a:ext cx="8438253" cy="379353"/>
      </dsp:txXfrm>
    </dsp:sp>
    <dsp:sp modelId="{6935A4ED-3B46-4F26-AE26-855664F38666}">
      <dsp:nvSpPr>
        <dsp:cNvPr id="0" name=""/>
        <dsp:cNvSpPr/>
      </dsp:nvSpPr>
      <dsp:spPr>
        <a:xfrm>
          <a:off x="0" y="1105134"/>
          <a:ext cx="1850998" cy="525496"/>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a:lnSpc>
              <a:spcPct val="90000"/>
            </a:lnSpc>
            <a:spcBef>
              <a:spcPct val="0"/>
            </a:spcBef>
            <a:spcAft>
              <a:spcPct val="35000"/>
            </a:spcAft>
          </a:pPr>
          <a:r>
            <a:rPr kumimoji="1" lang="ja-JP" altLang="en-US" sz="2500" kern="1200" dirty="0" smtClean="0"/>
            <a:t>私は怒ると、</a:t>
          </a:r>
          <a:endParaRPr kumimoji="1" lang="ja-JP" altLang="en-US" sz="2500" kern="1200" dirty="0"/>
        </a:p>
      </dsp:txBody>
      <dsp:txXfrm>
        <a:off x="25653" y="1130787"/>
        <a:ext cx="1799692" cy="47419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68BCF9-001C-4622-8E51-A090B7F69289}">
      <dsp:nvSpPr>
        <dsp:cNvPr id="0" name=""/>
        <dsp:cNvSpPr/>
      </dsp:nvSpPr>
      <dsp:spPr>
        <a:xfrm rot="5400000">
          <a:off x="5913719" y="-4014552"/>
          <a:ext cx="439316" cy="8533090"/>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endParaRPr kumimoji="1" lang="ja-JP" altLang="en-US" sz="2100" kern="1200" dirty="0"/>
        </a:p>
      </dsp:txBody>
      <dsp:txXfrm rot="-5400000">
        <a:off x="1866832" y="53781"/>
        <a:ext cx="8511644" cy="396424"/>
      </dsp:txXfrm>
    </dsp:sp>
    <dsp:sp modelId="{CD6DE007-FC63-4043-8B20-9C2FDB8BFC77}">
      <dsp:nvSpPr>
        <dsp:cNvPr id="0" name=""/>
        <dsp:cNvSpPr/>
      </dsp:nvSpPr>
      <dsp:spPr>
        <a:xfrm>
          <a:off x="0" y="0"/>
          <a:ext cx="1883254" cy="54914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kumimoji="1" lang="ja-JP" altLang="en-US" sz="2600" kern="1200" dirty="0" smtClean="0"/>
            <a:t>私は怒ると、</a:t>
          </a:r>
          <a:endParaRPr kumimoji="1" lang="ja-JP" altLang="en-US" sz="2600" kern="1200" dirty="0"/>
        </a:p>
      </dsp:txBody>
      <dsp:txXfrm>
        <a:off x="26807" y="26807"/>
        <a:ext cx="1829640" cy="495531"/>
      </dsp:txXfrm>
    </dsp:sp>
    <dsp:sp modelId="{F473155B-87CA-4741-B780-B68F9E922C0C}">
      <dsp:nvSpPr>
        <dsp:cNvPr id="0" name=""/>
        <dsp:cNvSpPr/>
      </dsp:nvSpPr>
      <dsp:spPr>
        <a:xfrm rot="5400000">
          <a:off x="6617462" y="-2753232"/>
          <a:ext cx="439316" cy="7189945"/>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endParaRPr kumimoji="1" lang="ja-JP" altLang="en-US" sz="2100" kern="1200" dirty="0"/>
        </a:p>
      </dsp:txBody>
      <dsp:txXfrm rot="-5400000">
        <a:off x="3242148" y="643528"/>
        <a:ext cx="7168499" cy="396424"/>
      </dsp:txXfrm>
    </dsp:sp>
    <dsp:sp modelId="{D00917CC-177E-4A01-9056-F198A925E746}">
      <dsp:nvSpPr>
        <dsp:cNvPr id="0" name=""/>
        <dsp:cNvSpPr/>
      </dsp:nvSpPr>
      <dsp:spPr>
        <a:xfrm>
          <a:off x="0" y="567291"/>
          <a:ext cx="3263420" cy="54914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kumimoji="1" lang="ja-JP" altLang="en-US" sz="2600" kern="1200" dirty="0" smtClean="0"/>
            <a:t>怒っている人を見ると、</a:t>
          </a:r>
          <a:endParaRPr kumimoji="1" lang="ja-JP" altLang="en-US" sz="2600" kern="1200" dirty="0"/>
        </a:p>
      </dsp:txBody>
      <dsp:txXfrm>
        <a:off x="26807" y="594098"/>
        <a:ext cx="3209806" cy="495531"/>
      </dsp:txXfrm>
    </dsp:sp>
    <dsp:sp modelId="{78E0A4F2-52E0-4E76-8352-0F70971527D4}">
      <dsp:nvSpPr>
        <dsp:cNvPr id="0" name=""/>
        <dsp:cNvSpPr/>
      </dsp:nvSpPr>
      <dsp:spPr>
        <a:xfrm rot="5400000">
          <a:off x="6643730" y="-2131394"/>
          <a:ext cx="439316" cy="7120078"/>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endParaRPr kumimoji="1" lang="ja-JP" altLang="en-US" sz="2100" kern="1200" dirty="0"/>
        </a:p>
      </dsp:txBody>
      <dsp:txXfrm rot="-5400000">
        <a:off x="3303349" y="1230433"/>
        <a:ext cx="7098632" cy="396424"/>
      </dsp:txXfrm>
    </dsp:sp>
    <dsp:sp modelId="{4B304019-9B03-42DB-8EB3-C54DC66ACE34}">
      <dsp:nvSpPr>
        <dsp:cNvPr id="0" name=""/>
        <dsp:cNvSpPr/>
      </dsp:nvSpPr>
      <dsp:spPr>
        <a:xfrm>
          <a:off x="0" y="1148902"/>
          <a:ext cx="3286939" cy="54914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kumimoji="1" lang="ja-JP" altLang="en-US" sz="2600" kern="1200" dirty="0" smtClean="0"/>
            <a:t>怒っている人を見ると、</a:t>
          </a:r>
          <a:endParaRPr kumimoji="1" lang="ja-JP" altLang="en-US" sz="2600" kern="1200" dirty="0"/>
        </a:p>
      </dsp:txBody>
      <dsp:txXfrm>
        <a:off x="26807" y="1175709"/>
        <a:ext cx="3233325" cy="49553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86F5F9-8606-47D6-AD69-97EAB4CB6108}">
      <dsp:nvSpPr>
        <dsp:cNvPr id="0" name=""/>
        <dsp:cNvSpPr/>
      </dsp:nvSpPr>
      <dsp:spPr>
        <a:xfrm rot="5400000">
          <a:off x="5710042" y="-4176026"/>
          <a:ext cx="431905" cy="8923827"/>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endParaRPr kumimoji="1" lang="ja-JP" altLang="en-US" sz="2000" kern="1200" dirty="0"/>
        </a:p>
      </dsp:txBody>
      <dsp:txXfrm rot="-5400000">
        <a:off x="1464081" y="91019"/>
        <a:ext cx="8902743" cy="389737"/>
      </dsp:txXfrm>
    </dsp:sp>
    <dsp:sp modelId="{53C4EF0E-1FCF-4F89-A99D-4061E5D009CF}">
      <dsp:nvSpPr>
        <dsp:cNvPr id="0" name=""/>
        <dsp:cNvSpPr/>
      </dsp:nvSpPr>
      <dsp:spPr>
        <a:xfrm>
          <a:off x="0" y="0"/>
          <a:ext cx="1463143" cy="53988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kumimoji="1" lang="ja-JP" altLang="en-US" sz="2600" kern="1200" dirty="0" smtClean="0"/>
            <a:t>怒りとは、</a:t>
          </a:r>
          <a:endParaRPr kumimoji="1" lang="ja-JP" altLang="en-US" sz="2600" kern="1200" dirty="0"/>
        </a:p>
      </dsp:txBody>
      <dsp:txXfrm>
        <a:off x="26355" y="26355"/>
        <a:ext cx="1410433" cy="487171"/>
      </dsp:txXfrm>
    </dsp:sp>
    <dsp:sp modelId="{27D26150-BF12-4738-B012-7C5F94E55C49}">
      <dsp:nvSpPr>
        <dsp:cNvPr id="0" name=""/>
        <dsp:cNvSpPr/>
      </dsp:nvSpPr>
      <dsp:spPr>
        <a:xfrm rot="5400000">
          <a:off x="5678586" y="-3672935"/>
          <a:ext cx="431905" cy="8948327"/>
        </a:xfrm>
        <a:prstGeom prst="round2Same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endParaRPr kumimoji="1" lang="ja-JP" altLang="en-US" sz="2000" kern="1200" dirty="0"/>
        </a:p>
      </dsp:txBody>
      <dsp:txXfrm rot="-5400000">
        <a:off x="1420375" y="606360"/>
        <a:ext cx="8927243" cy="389737"/>
      </dsp:txXfrm>
    </dsp:sp>
    <dsp:sp modelId="{15297492-B808-4A28-847B-04C9442D3FEA}">
      <dsp:nvSpPr>
        <dsp:cNvPr id="0" name=""/>
        <dsp:cNvSpPr/>
      </dsp:nvSpPr>
      <dsp:spPr>
        <a:xfrm>
          <a:off x="0" y="556853"/>
          <a:ext cx="1438273" cy="53988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kumimoji="1" lang="ja-JP" altLang="en-US" sz="2600" kern="1200" dirty="0" smtClean="0"/>
            <a:t>怒りとは、</a:t>
          </a:r>
          <a:endParaRPr kumimoji="1" lang="ja-JP" altLang="en-US" sz="2600" kern="1200" dirty="0"/>
        </a:p>
      </dsp:txBody>
      <dsp:txXfrm>
        <a:off x="26355" y="583208"/>
        <a:ext cx="1385563" cy="48717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10B1A2-7AAC-4569-8B39-9A0F972F635F}" type="datetimeFigureOut">
              <a:rPr kumimoji="1" lang="ja-JP" altLang="en-US" smtClean="0"/>
              <a:t>2018/3/9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999532-B590-4829-B198-ABE9489A5378}" type="slidenum">
              <a:rPr kumimoji="1" lang="ja-JP" altLang="en-US" smtClean="0"/>
              <a:t>‹#›</a:t>
            </a:fld>
            <a:endParaRPr kumimoji="1" lang="ja-JP" altLang="en-US"/>
          </a:p>
        </p:txBody>
      </p:sp>
    </p:spTree>
    <p:extLst>
      <p:ext uri="{BB962C8B-B14F-4D97-AF65-F5344CB8AC3E}">
        <p14:creationId xmlns:p14="http://schemas.microsoft.com/office/powerpoint/2010/main" val="415525451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D999532-B590-4829-B198-ABE9489A5378}" type="slidenum">
              <a:rPr kumimoji="1" lang="ja-JP" altLang="en-US" smtClean="0"/>
              <a:t>21</a:t>
            </a:fld>
            <a:endParaRPr kumimoji="1" lang="ja-JP" altLang="en-US"/>
          </a:p>
        </p:txBody>
      </p:sp>
    </p:spTree>
    <p:extLst>
      <p:ext uri="{BB962C8B-B14F-4D97-AF65-F5344CB8AC3E}">
        <p14:creationId xmlns:p14="http://schemas.microsoft.com/office/powerpoint/2010/main" val="3735384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D999532-B590-4829-B198-ABE9489A5378}" type="slidenum">
              <a:rPr kumimoji="1" lang="ja-JP" altLang="en-US" smtClean="0"/>
              <a:t>73</a:t>
            </a:fld>
            <a:endParaRPr kumimoji="1" lang="ja-JP" altLang="en-US"/>
          </a:p>
        </p:txBody>
      </p:sp>
    </p:spTree>
    <p:extLst>
      <p:ext uri="{BB962C8B-B14F-4D97-AF65-F5344CB8AC3E}">
        <p14:creationId xmlns:p14="http://schemas.microsoft.com/office/powerpoint/2010/main" val="620081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D999532-B590-4829-B198-ABE9489A5378}" type="slidenum">
              <a:rPr kumimoji="1" lang="ja-JP" altLang="en-US" smtClean="0"/>
              <a:t>79</a:t>
            </a:fld>
            <a:endParaRPr kumimoji="1" lang="ja-JP" altLang="en-US"/>
          </a:p>
        </p:txBody>
      </p:sp>
    </p:spTree>
    <p:extLst>
      <p:ext uri="{BB962C8B-B14F-4D97-AF65-F5344CB8AC3E}">
        <p14:creationId xmlns:p14="http://schemas.microsoft.com/office/powerpoint/2010/main" val="387872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285514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226139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691314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3750544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826489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3556931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124486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462903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475989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1758058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2FE07E68-FF89-4FC2-8230-D992FA8A792D}" type="datetimeFigureOut">
              <a:rPr kumimoji="1" lang="ja-JP" altLang="en-US" smtClean="0"/>
              <a:t>2018/3/9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3160654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E07E68-FF89-4FC2-8230-D992FA8A792D}" type="datetimeFigureOut">
              <a:rPr kumimoji="1" lang="ja-JP" altLang="en-US" smtClean="0"/>
              <a:t>2018/3/9</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EF493-1759-4F75-9242-D76D512A6A76}" type="slidenum">
              <a:rPr kumimoji="1" lang="ja-JP" altLang="en-US" smtClean="0"/>
              <a:t>‹#›</a:t>
            </a:fld>
            <a:endParaRPr kumimoji="1" lang="ja-JP" altLang="en-US"/>
          </a:p>
        </p:txBody>
      </p:sp>
    </p:spTree>
    <p:extLst>
      <p:ext uri="{BB962C8B-B14F-4D97-AF65-F5344CB8AC3E}">
        <p14:creationId xmlns:p14="http://schemas.microsoft.com/office/powerpoint/2010/main" val="3526609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24.pn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slide" Target="slide16.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hyperlink" Target="&#12467;&#12531;&#12486;&#12531;&#12484;&#29992;&#12494;&#12540;&#12488;.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slide" Target="slide18.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hyperlink" Target="&#12467;&#12531;&#12486;&#12531;&#12484;&#29992;&#12494;&#12540;&#12488;.xlsx" TargetMode="Externa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5.xml"/><Relationship Id="rId7" Type="http://schemas.openxmlformats.org/officeDocument/2006/relationships/slide" Target="slide29.xml"/><Relationship Id="rId2" Type="http://schemas.openxmlformats.org/officeDocument/2006/relationships/slide" Target="slide31.xml"/><Relationship Id="rId1" Type="http://schemas.openxmlformats.org/officeDocument/2006/relationships/slideLayout" Target="../slideLayouts/slideLayout2.xml"/><Relationship Id="rId6" Type="http://schemas.openxmlformats.org/officeDocument/2006/relationships/slide" Target="slide35.xml"/><Relationship Id="rId5" Type="http://schemas.openxmlformats.org/officeDocument/2006/relationships/slide" Target="slide33.xml"/><Relationship Id="rId10" Type="http://schemas.openxmlformats.org/officeDocument/2006/relationships/slide" Target="slide39.xml"/><Relationship Id="rId4" Type="http://schemas.openxmlformats.org/officeDocument/2006/relationships/slide" Target="slide23.xml"/><Relationship Id="rId9" Type="http://schemas.openxmlformats.org/officeDocument/2006/relationships/slide" Target="slide37.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emf"/><Relationship Id="rId7"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9.xml"/></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1.xml.rels><?xml version="1.0" encoding="UTF-8" standalone="yes"?>
<Relationships xmlns="http://schemas.openxmlformats.org/package/2006/relationships"><Relationship Id="rId8" Type="http://schemas.openxmlformats.org/officeDocument/2006/relationships/slide" Target="slide42.xml"/><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 Id="rId9"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hyperlink" Target="&#12467;&#12531;&#12486;&#12531;&#12484;&#29992;&#12494;&#12540;&#12488;.xlsx"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8.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image" Target="../media/image34.emf"/><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 Id="rId9" Type="http://schemas.openxmlformats.org/officeDocument/2006/relationships/image" Target="../media/image7.png"/></Relationships>
</file>

<file path=ppt/slides/_rels/slide49.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slide" Target="slide50.xml"/><Relationship Id="rId3" Type="http://schemas.openxmlformats.org/officeDocument/2006/relationships/diagramLayout" Target="../diagrams/layout5.xml"/><Relationship Id="rId7" Type="http://schemas.openxmlformats.org/officeDocument/2006/relationships/diagramData" Target="../diagrams/data6.xml"/><Relationship Id="rId12" Type="http://schemas.openxmlformats.org/officeDocument/2006/relationships/hyperlink" Target="&#12467;&#12531;&#12486;&#12531;&#12484;&#29992;&#12494;&#12540;&#12488;.xlsx" TargetMode="Externa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1.emf"/><Relationship Id="rId7" Type="http://schemas.openxmlformats.org/officeDocument/2006/relationships/slide" Target="slide51.xml"/><Relationship Id="rId2" Type="http://schemas.openxmlformats.org/officeDocument/2006/relationships/image" Target="../media/image40.emf"/><Relationship Id="rId1" Type="http://schemas.openxmlformats.org/officeDocument/2006/relationships/slideLayout" Target="../slideLayouts/slideLayout7.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4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8" Type="http://schemas.openxmlformats.org/officeDocument/2006/relationships/diagramLayout" Target="../diagrams/layout8.xml"/><Relationship Id="rId13" Type="http://schemas.openxmlformats.org/officeDocument/2006/relationships/diagramLayout" Target="../diagrams/layout9.xml"/><Relationship Id="rId18" Type="http://schemas.openxmlformats.org/officeDocument/2006/relationships/slide" Target="slide53.xml"/><Relationship Id="rId3" Type="http://schemas.openxmlformats.org/officeDocument/2006/relationships/diagramLayout" Target="../diagrams/layout7.xml"/><Relationship Id="rId7" Type="http://schemas.openxmlformats.org/officeDocument/2006/relationships/diagramData" Target="../diagrams/data8.xml"/><Relationship Id="rId12" Type="http://schemas.openxmlformats.org/officeDocument/2006/relationships/diagramData" Target="../diagrams/data9.xml"/><Relationship Id="rId17" Type="http://schemas.openxmlformats.org/officeDocument/2006/relationships/hyperlink" Target="&#12467;&#12531;&#12486;&#12531;&#12484;&#29992;&#12494;&#12540;&#12488;.xlsx" TargetMode="External"/><Relationship Id="rId2" Type="http://schemas.openxmlformats.org/officeDocument/2006/relationships/diagramData" Target="../diagrams/data7.xml"/><Relationship Id="rId16" Type="http://schemas.microsoft.com/office/2007/relationships/diagramDrawing" Target="../diagrams/drawing9.xml"/><Relationship Id="rId1" Type="http://schemas.openxmlformats.org/officeDocument/2006/relationships/slideLayout" Target="../slideLayouts/slideLayout4.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5" Type="http://schemas.openxmlformats.org/officeDocument/2006/relationships/diagramColors" Target="../diagrams/colors9.xml"/><Relationship Id="rId10" Type="http://schemas.openxmlformats.org/officeDocument/2006/relationships/diagramColors" Target="../diagrams/colors8.xml"/><Relationship Id="rId19" Type="http://schemas.openxmlformats.org/officeDocument/2006/relationships/image" Target="../media/image7.png"/><Relationship Id="rId4" Type="http://schemas.openxmlformats.org/officeDocument/2006/relationships/diagramQuickStyle" Target="../diagrams/quickStyle7.xml"/><Relationship Id="rId9" Type="http://schemas.openxmlformats.org/officeDocument/2006/relationships/diagramQuickStyle" Target="../diagrams/quickStyle8.xml"/><Relationship Id="rId14" Type="http://schemas.openxmlformats.org/officeDocument/2006/relationships/diagramQuickStyle" Target="../diagrams/quickStyle9.xml"/></Relationships>
</file>

<file path=ppt/slides/_rels/slide5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audio" Target="../media/audio3.wav"/><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56.xml"/><Relationship Id="rId4" Type="http://schemas.openxmlformats.org/officeDocument/2006/relationships/image" Target="../media/image46.png"/></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image" Target="../media/image7.png"/><Relationship Id="rId4" Type="http://schemas.openxmlformats.org/officeDocument/2006/relationships/image" Target="../media/image47.png"/></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audio" Target="../media/audio4.wav"/><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5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9.xml.rels><?xml version="1.0" encoding="UTF-8" standalone="yes"?>
<Relationships xmlns="http://schemas.openxmlformats.org/package/2006/relationships"><Relationship Id="rId8" Type="http://schemas.openxmlformats.org/officeDocument/2006/relationships/slide" Target="slide60.xml"/><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emf"/><Relationship Id="rId7" Type="http://schemas.openxmlformats.org/officeDocument/2006/relationships/slide" Target="slide7.xm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emf"/></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slide" Target="slide61.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slide" Target="slide62.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slide" Target="slide63.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slide" Target="slide64.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60.jpeg"/><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7.pn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image" Target="../media/image56.png"/><Relationship Id="rId4" Type="http://schemas.openxmlformats.org/officeDocument/2006/relationships/hyperlink" Target="&#12467;&#12531;&#12486;&#12531;&#12484;&#29992;&#12494;&#12540;&#12488;.xlsx" TargetMode="External"/></Relationships>
</file>

<file path=ppt/slides/_rels/slide66.xml.rels><?xml version="1.0" encoding="UTF-8" standalone="yes"?>
<Relationships xmlns="http://schemas.openxmlformats.org/package/2006/relationships"><Relationship Id="rId8" Type="http://schemas.openxmlformats.org/officeDocument/2006/relationships/slide" Target="slide67.xml"/><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9" Type="http://schemas.openxmlformats.org/officeDocument/2006/relationships/image" Target="../media/image7.png"/></Relationships>
</file>

<file path=ppt/slides/_rels/slide67.xml.rels><?xml version="1.0" encoding="UTF-8" standalone="yes"?>
<Relationships xmlns="http://schemas.openxmlformats.org/package/2006/relationships"><Relationship Id="rId8" Type="http://schemas.openxmlformats.org/officeDocument/2006/relationships/slide" Target="slide68.xml"/><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 Id="rId9" Type="http://schemas.openxmlformats.org/officeDocument/2006/relationships/image" Target="../media/image7.png"/></Relationships>
</file>

<file path=ppt/slides/_rels/slide6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0.xml"/><Relationship Id="rId7" Type="http://schemas.openxmlformats.org/officeDocument/2006/relationships/slide" Target="slide69.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10" Type="http://schemas.openxmlformats.org/officeDocument/2006/relationships/image" Target="../media/image74.png"/><Relationship Id="rId4" Type="http://schemas.openxmlformats.org/officeDocument/2006/relationships/diagramQuickStyle" Target="../diagrams/quickStyle10.xml"/><Relationship Id="rId9" Type="http://schemas.openxmlformats.org/officeDocument/2006/relationships/hyperlink" Target="&#12467;&#12531;&#12486;&#12531;&#12484;&#29992;&#12494;&#12540;&#12488;.xlsx" TargetMode="External"/></Relationships>
</file>

<file path=ppt/slides/_rels/slide69.xml.rels><?xml version="1.0" encoding="UTF-8" standalone="yes"?>
<Relationships xmlns="http://schemas.openxmlformats.org/package/2006/relationships"><Relationship Id="rId8" Type="http://schemas.openxmlformats.org/officeDocument/2006/relationships/hyperlink" Target="&#12467;&#12531;&#12486;&#12531;&#12484;&#29992;&#12494;&#12540;&#12488;.xlsx" TargetMode="External"/><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7.png"/><Relationship Id="rId4" Type="http://schemas.openxmlformats.org/officeDocument/2006/relationships/diagramLayout" Target="../diagrams/layout11.xml"/><Relationship Id="rId9" Type="http://schemas.openxmlformats.org/officeDocument/2006/relationships/slide" Target="slide70.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2.xml"/><Relationship Id="rId7" Type="http://schemas.openxmlformats.org/officeDocument/2006/relationships/slide" Target="slide71.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10" Type="http://schemas.openxmlformats.org/officeDocument/2006/relationships/image" Target="../media/image76.png"/><Relationship Id="rId4" Type="http://schemas.openxmlformats.org/officeDocument/2006/relationships/diagramQuickStyle" Target="../diagrams/quickStyle12.xml"/><Relationship Id="rId9" Type="http://schemas.openxmlformats.org/officeDocument/2006/relationships/hyperlink" Target="&#12467;&#12531;&#12486;&#12531;&#12484;&#29992;&#12494;&#12540;&#12488;.xlsx" TargetMode="External"/></Relationships>
</file>

<file path=ppt/slides/_rels/slide7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Layout" Target="../diagrams/layout13.xml"/><Relationship Id="rId7" Type="http://schemas.openxmlformats.org/officeDocument/2006/relationships/slide" Target="slide72.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10" Type="http://schemas.openxmlformats.org/officeDocument/2006/relationships/image" Target="../media/image77.png"/><Relationship Id="rId4" Type="http://schemas.openxmlformats.org/officeDocument/2006/relationships/diagramQuickStyle" Target="../diagrams/quickStyle13.xml"/><Relationship Id="rId9" Type="http://schemas.openxmlformats.org/officeDocument/2006/relationships/hyperlink" Target="&#12467;&#12531;&#12486;&#12531;&#12484;&#29992;&#12494;&#12540;&#12488;.xlsx" TargetMode="External"/></Relationships>
</file>

<file path=ppt/slides/_rels/slide72.xml.rels><?xml version="1.0" encoding="UTF-8" standalone="yes"?>
<Relationships xmlns="http://schemas.openxmlformats.org/package/2006/relationships"><Relationship Id="rId8" Type="http://schemas.openxmlformats.org/officeDocument/2006/relationships/slide" Target="slide73.xml"/><Relationship Id="rId3" Type="http://schemas.openxmlformats.org/officeDocument/2006/relationships/diagramLayout" Target="../diagrams/layout14.xml"/><Relationship Id="rId7" Type="http://schemas.openxmlformats.org/officeDocument/2006/relationships/image" Target="../media/image78.emf"/><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10" Type="http://schemas.openxmlformats.org/officeDocument/2006/relationships/hyperlink" Target="&#12467;&#12531;&#12486;&#12531;&#12484;&#29992;&#12494;&#12540;&#12488;.xlsx" TargetMode="External"/><Relationship Id="rId4" Type="http://schemas.openxmlformats.org/officeDocument/2006/relationships/diagramQuickStyle" Target="../diagrams/quickStyle14.xml"/><Relationship Id="rId9" Type="http://schemas.openxmlformats.org/officeDocument/2006/relationships/image" Target="../media/image7.png"/></Relationships>
</file>

<file path=ppt/slides/_rels/slide73.xml.rels><?xml version="1.0" encoding="UTF-8" standalone="yes"?>
<Relationships xmlns="http://schemas.openxmlformats.org/package/2006/relationships"><Relationship Id="rId8" Type="http://schemas.openxmlformats.org/officeDocument/2006/relationships/image" Target="../media/image79.emf"/><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5.xml"/><Relationship Id="rId11" Type="http://schemas.openxmlformats.org/officeDocument/2006/relationships/hyperlink" Target="&#12467;&#12531;&#12486;&#12531;&#12484;&#29992;&#12494;&#12540;&#12488;.xlsx" TargetMode="External"/><Relationship Id="rId5" Type="http://schemas.openxmlformats.org/officeDocument/2006/relationships/diagramQuickStyle" Target="../diagrams/quickStyle15.xml"/><Relationship Id="rId10" Type="http://schemas.openxmlformats.org/officeDocument/2006/relationships/image" Target="../media/image7.png"/><Relationship Id="rId4" Type="http://schemas.openxmlformats.org/officeDocument/2006/relationships/diagramLayout" Target="../diagrams/layout15.xml"/><Relationship Id="rId9" Type="http://schemas.openxmlformats.org/officeDocument/2006/relationships/slide" Target="slide74.xml"/></Relationships>
</file>

<file path=ppt/slides/_rels/slide7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75.xml"/></Relationships>
</file>

<file path=ppt/slides/_rels/slide75.xml.rels><?xml version="1.0" encoding="UTF-8" standalone="yes"?>
<Relationships xmlns="http://schemas.openxmlformats.org/package/2006/relationships"><Relationship Id="rId8" Type="http://schemas.openxmlformats.org/officeDocument/2006/relationships/diagramLayout" Target="../diagrams/layout17.xml"/><Relationship Id="rId13" Type="http://schemas.openxmlformats.org/officeDocument/2006/relationships/diagramLayout" Target="../diagrams/layout18.xml"/><Relationship Id="rId18" Type="http://schemas.openxmlformats.org/officeDocument/2006/relationships/diagramLayout" Target="../diagrams/layout19.xml"/><Relationship Id="rId3" Type="http://schemas.openxmlformats.org/officeDocument/2006/relationships/diagramLayout" Target="../diagrams/layout16.xml"/><Relationship Id="rId21" Type="http://schemas.microsoft.com/office/2007/relationships/diagramDrawing" Target="../diagrams/drawing19.xml"/><Relationship Id="rId7" Type="http://schemas.openxmlformats.org/officeDocument/2006/relationships/diagramData" Target="../diagrams/data17.xml"/><Relationship Id="rId12" Type="http://schemas.openxmlformats.org/officeDocument/2006/relationships/diagramData" Target="../diagrams/data18.xml"/><Relationship Id="rId17" Type="http://schemas.openxmlformats.org/officeDocument/2006/relationships/diagramData" Target="../diagrams/data19.xml"/><Relationship Id="rId2" Type="http://schemas.openxmlformats.org/officeDocument/2006/relationships/diagramData" Target="../diagrams/data16.xml"/><Relationship Id="rId16" Type="http://schemas.microsoft.com/office/2007/relationships/diagramDrawing" Target="../diagrams/drawing18.xml"/><Relationship Id="rId20" Type="http://schemas.openxmlformats.org/officeDocument/2006/relationships/diagramColors" Target="../diagrams/colors19.xml"/><Relationship Id="rId1" Type="http://schemas.openxmlformats.org/officeDocument/2006/relationships/slideLayout" Target="../slideLayouts/slideLayout7.xml"/><Relationship Id="rId6" Type="http://schemas.microsoft.com/office/2007/relationships/diagramDrawing" Target="../diagrams/drawing16.xml"/><Relationship Id="rId11" Type="http://schemas.microsoft.com/office/2007/relationships/diagramDrawing" Target="../diagrams/drawing17.xml"/><Relationship Id="rId24" Type="http://schemas.openxmlformats.org/officeDocument/2006/relationships/image" Target="../media/image7.png"/><Relationship Id="rId5" Type="http://schemas.openxmlformats.org/officeDocument/2006/relationships/diagramColors" Target="../diagrams/colors16.xml"/><Relationship Id="rId15" Type="http://schemas.openxmlformats.org/officeDocument/2006/relationships/diagramColors" Target="../diagrams/colors18.xml"/><Relationship Id="rId23" Type="http://schemas.openxmlformats.org/officeDocument/2006/relationships/slide" Target="slide76.xml"/><Relationship Id="rId10" Type="http://schemas.openxmlformats.org/officeDocument/2006/relationships/diagramColors" Target="../diagrams/colors17.xml"/><Relationship Id="rId19" Type="http://schemas.openxmlformats.org/officeDocument/2006/relationships/diagramQuickStyle" Target="../diagrams/quickStyle19.xml"/><Relationship Id="rId4" Type="http://schemas.openxmlformats.org/officeDocument/2006/relationships/diagramQuickStyle" Target="../diagrams/quickStyle16.xml"/><Relationship Id="rId9" Type="http://schemas.openxmlformats.org/officeDocument/2006/relationships/diagramQuickStyle" Target="../diagrams/quickStyle17.xml"/><Relationship Id="rId14" Type="http://schemas.openxmlformats.org/officeDocument/2006/relationships/diagramQuickStyle" Target="../diagrams/quickStyle18.xml"/><Relationship Id="rId22" Type="http://schemas.openxmlformats.org/officeDocument/2006/relationships/hyperlink" Target="&#12467;&#12531;&#12486;&#12531;&#12484;&#29992;&#12494;&#12540;&#12488;.xlsx" TargetMode="External"/></Relationships>
</file>

<file path=ppt/slides/_rels/slide76.xml.rels><?xml version="1.0" encoding="UTF-8" standalone="yes"?>
<Relationships xmlns="http://schemas.openxmlformats.org/package/2006/relationships"><Relationship Id="rId8" Type="http://schemas.openxmlformats.org/officeDocument/2006/relationships/diagramLayout" Target="../diagrams/layout21.xml"/><Relationship Id="rId13" Type="http://schemas.openxmlformats.org/officeDocument/2006/relationships/diagramLayout" Target="../diagrams/layout22.xml"/><Relationship Id="rId18" Type="http://schemas.openxmlformats.org/officeDocument/2006/relationships/diagramLayout" Target="../diagrams/layout23.xml"/><Relationship Id="rId3" Type="http://schemas.openxmlformats.org/officeDocument/2006/relationships/diagramLayout" Target="../diagrams/layout20.xml"/><Relationship Id="rId21" Type="http://schemas.microsoft.com/office/2007/relationships/diagramDrawing" Target="../diagrams/drawing23.xml"/><Relationship Id="rId7" Type="http://schemas.openxmlformats.org/officeDocument/2006/relationships/diagramData" Target="../diagrams/data21.xml"/><Relationship Id="rId12" Type="http://schemas.openxmlformats.org/officeDocument/2006/relationships/diagramData" Target="../diagrams/data22.xml"/><Relationship Id="rId17" Type="http://schemas.openxmlformats.org/officeDocument/2006/relationships/diagramData" Target="../diagrams/data23.xml"/><Relationship Id="rId2" Type="http://schemas.openxmlformats.org/officeDocument/2006/relationships/diagramData" Target="../diagrams/data20.xml"/><Relationship Id="rId16" Type="http://schemas.microsoft.com/office/2007/relationships/diagramDrawing" Target="../diagrams/drawing22.xml"/><Relationship Id="rId20" Type="http://schemas.openxmlformats.org/officeDocument/2006/relationships/diagramColors" Target="../diagrams/colors23.xml"/><Relationship Id="rId1" Type="http://schemas.openxmlformats.org/officeDocument/2006/relationships/slideLayout" Target="../slideLayouts/slideLayout7.xml"/><Relationship Id="rId6" Type="http://schemas.microsoft.com/office/2007/relationships/diagramDrawing" Target="../diagrams/drawing20.xml"/><Relationship Id="rId11" Type="http://schemas.microsoft.com/office/2007/relationships/diagramDrawing" Target="../diagrams/drawing21.xml"/><Relationship Id="rId24" Type="http://schemas.openxmlformats.org/officeDocument/2006/relationships/image" Target="../media/image7.png"/><Relationship Id="rId5" Type="http://schemas.openxmlformats.org/officeDocument/2006/relationships/diagramColors" Target="../diagrams/colors20.xml"/><Relationship Id="rId15" Type="http://schemas.openxmlformats.org/officeDocument/2006/relationships/diagramColors" Target="../diagrams/colors22.xml"/><Relationship Id="rId23" Type="http://schemas.openxmlformats.org/officeDocument/2006/relationships/slide" Target="slide77.xml"/><Relationship Id="rId10" Type="http://schemas.openxmlformats.org/officeDocument/2006/relationships/diagramColors" Target="../diagrams/colors21.xml"/><Relationship Id="rId19" Type="http://schemas.openxmlformats.org/officeDocument/2006/relationships/diagramQuickStyle" Target="../diagrams/quickStyle23.xml"/><Relationship Id="rId4" Type="http://schemas.openxmlformats.org/officeDocument/2006/relationships/diagramQuickStyle" Target="../diagrams/quickStyle20.xml"/><Relationship Id="rId9" Type="http://schemas.openxmlformats.org/officeDocument/2006/relationships/diagramQuickStyle" Target="../diagrams/quickStyle21.xml"/><Relationship Id="rId14" Type="http://schemas.openxmlformats.org/officeDocument/2006/relationships/diagramQuickStyle" Target="../diagrams/quickStyle22.xml"/><Relationship Id="rId22" Type="http://schemas.openxmlformats.org/officeDocument/2006/relationships/hyperlink" Target="&#12467;&#12531;&#12486;&#12531;&#12484;&#29992;&#12494;&#12540;&#12488;.xlsx" TargetMode="External"/></Relationships>
</file>

<file path=ppt/slides/_rels/slide77.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diagramLayout" Target="../diagrams/layout24.xml"/><Relationship Id="rId7" Type="http://schemas.openxmlformats.org/officeDocument/2006/relationships/hyperlink" Target="&#12467;&#12531;&#12486;&#12531;&#12484;&#29992;&#12494;&#12540;&#12488;.xlsx" TargetMode="External"/><Relationship Id="rId2" Type="http://schemas.openxmlformats.org/officeDocument/2006/relationships/diagramData" Target="../diagrams/data24.xml"/><Relationship Id="rId1" Type="http://schemas.openxmlformats.org/officeDocument/2006/relationships/slideLayout" Target="../slideLayouts/slideLayout7.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 Id="rId9" Type="http://schemas.openxmlformats.org/officeDocument/2006/relationships/image" Target="../media/image7.png"/></Relationships>
</file>

<file path=ppt/slides/_rels/slide78.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82.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80.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7.png"/><Relationship Id="rId4" Type="http://schemas.openxmlformats.org/officeDocument/2006/relationships/slide" Target="slide10.xml"/></Relationships>
</file>

<file path=ppt/slides/_rels/slide80.xml.rels><?xml version="1.0" encoding="UTF-8" standalone="yes"?>
<Relationships xmlns="http://schemas.openxmlformats.org/package/2006/relationships"><Relationship Id="rId13" Type="http://schemas.openxmlformats.org/officeDocument/2006/relationships/diagramLayout" Target="../diagrams/layout27.xml"/><Relationship Id="rId18" Type="http://schemas.openxmlformats.org/officeDocument/2006/relationships/diagramLayout" Target="../diagrams/layout28.xml"/><Relationship Id="rId26" Type="http://schemas.microsoft.com/office/2007/relationships/diagramDrawing" Target="../diagrams/drawing29.xml"/><Relationship Id="rId39" Type="http://schemas.openxmlformats.org/officeDocument/2006/relationships/hyperlink" Target="&#12467;&#12531;&#12486;&#12531;&#12484;&#29992;&#12494;&#12540;&#12488;.xlsx" TargetMode="External"/><Relationship Id="rId21" Type="http://schemas.microsoft.com/office/2007/relationships/diagramDrawing" Target="../diagrams/drawing28.xml"/><Relationship Id="rId34" Type="http://schemas.openxmlformats.org/officeDocument/2006/relationships/diagramQuickStyle" Target="../diagrams/quickStyle31.xml"/><Relationship Id="rId7" Type="http://schemas.openxmlformats.org/officeDocument/2006/relationships/diagramData" Target="../diagrams/data26.xml"/><Relationship Id="rId12" Type="http://schemas.openxmlformats.org/officeDocument/2006/relationships/diagramData" Target="../diagrams/data27.xml"/><Relationship Id="rId17" Type="http://schemas.openxmlformats.org/officeDocument/2006/relationships/diagramData" Target="../diagrams/data28.xml"/><Relationship Id="rId25" Type="http://schemas.openxmlformats.org/officeDocument/2006/relationships/diagramColors" Target="../diagrams/colors29.xml"/><Relationship Id="rId33" Type="http://schemas.openxmlformats.org/officeDocument/2006/relationships/diagramLayout" Target="../diagrams/layout31.xml"/><Relationship Id="rId38" Type="http://schemas.openxmlformats.org/officeDocument/2006/relationships/image" Target="../media/image7.png"/><Relationship Id="rId2" Type="http://schemas.openxmlformats.org/officeDocument/2006/relationships/diagramData" Target="../diagrams/data25.xml"/><Relationship Id="rId16" Type="http://schemas.microsoft.com/office/2007/relationships/diagramDrawing" Target="../diagrams/drawing27.xml"/><Relationship Id="rId20" Type="http://schemas.openxmlformats.org/officeDocument/2006/relationships/diagramColors" Target="../diagrams/colors28.xml"/><Relationship Id="rId29" Type="http://schemas.openxmlformats.org/officeDocument/2006/relationships/diagramQuickStyle" Target="../diagrams/quickStyle30.xml"/><Relationship Id="rId1" Type="http://schemas.openxmlformats.org/officeDocument/2006/relationships/slideLayout" Target="../slideLayouts/slideLayout7.xml"/><Relationship Id="rId6" Type="http://schemas.microsoft.com/office/2007/relationships/diagramDrawing" Target="../diagrams/drawing25.xml"/><Relationship Id="rId11" Type="http://schemas.microsoft.com/office/2007/relationships/diagramDrawing" Target="../diagrams/drawing26.xml"/><Relationship Id="rId24" Type="http://schemas.openxmlformats.org/officeDocument/2006/relationships/diagramQuickStyle" Target="../diagrams/quickStyle29.xml"/><Relationship Id="rId32" Type="http://schemas.openxmlformats.org/officeDocument/2006/relationships/diagramData" Target="../diagrams/data31.xml"/><Relationship Id="rId37" Type="http://schemas.openxmlformats.org/officeDocument/2006/relationships/slide" Target="slide81.xml"/><Relationship Id="rId5" Type="http://schemas.openxmlformats.org/officeDocument/2006/relationships/diagramColors" Target="../diagrams/colors25.xml"/><Relationship Id="rId15" Type="http://schemas.openxmlformats.org/officeDocument/2006/relationships/diagramColors" Target="../diagrams/colors27.xml"/><Relationship Id="rId23" Type="http://schemas.openxmlformats.org/officeDocument/2006/relationships/diagramLayout" Target="../diagrams/layout29.xml"/><Relationship Id="rId28" Type="http://schemas.openxmlformats.org/officeDocument/2006/relationships/diagramLayout" Target="../diagrams/layout30.xml"/><Relationship Id="rId36" Type="http://schemas.microsoft.com/office/2007/relationships/diagramDrawing" Target="../diagrams/drawing31.xml"/><Relationship Id="rId10" Type="http://schemas.openxmlformats.org/officeDocument/2006/relationships/diagramColors" Target="../diagrams/colors26.xml"/><Relationship Id="rId19" Type="http://schemas.openxmlformats.org/officeDocument/2006/relationships/diagramQuickStyle" Target="../diagrams/quickStyle28.xml"/><Relationship Id="rId31" Type="http://schemas.microsoft.com/office/2007/relationships/diagramDrawing" Target="../diagrams/drawing30.xml"/><Relationship Id="rId4" Type="http://schemas.openxmlformats.org/officeDocument/2006/relationships/diagramQuickStyle" Target="../diagrams/quickStyle25.xml"/><Relationship Id="rId9" Type="http://schemas.openxmlformats.org/officeDocument/2006/relationships/diagramQuickStyle" Target="../diagrams/quickStyle26.xml"/><Relationship Id="rId14" Type="http://schemas.openxmlformats.org/officeDocument/2006/relationships/diagramQuickStyle" Target="../diagrams/quickStyle27.xml"/><Relationship Id="rId22" Type="http://schemas.openxmlformats.org/officeDocument/2006/relationships/diagramData" Target="../diagrams/data29.xml"/><Relationship Id="rId27" Type="http://schemas.openxmlformats.org/officeDocument/2006/relationships/diagramData" Target="../diagrams/data30.xml"/><Relationship Id="rId30" Type="http://schemas.openxmlformats.org/officeDocument/2006/relationships/diagramColors" Target="../diagrams/colors30.xml"/><Relationship Id="rId35" Type="http://schemas.openxmlformats.org/officeDocument/2006/relationships/diagramColors" Target="../diagrams/colors31.xml"/><Relationship Id="rId8" Type="http://schemas.openxmlformats.org/officeDocument/2006/relationships/diagramLayout" Target="../diagrams/layout26.xml"/><Relationship Id="rId3" Type="http://schemas.openxmlformats.org/officeDocument/2006/relationships/diagramLayout" Target="../diagrams/layout25.xml"/></Relationships>
</file>

<file path=ppt/slides/_rels/slide81.xml.rels><?xml version="1.0" encoding="UTF-8" standalone="yes"?>
<Relationships xmlns="http://schemas.openxmlformats.org/package/2006/relationships"><Relationship Id="rId8" Type="http://schemas.openxmlformats.org/officeDocument/2006/relationships/diagramData" Target="../diagrams/data33.xml"/><Relationship Id="rId13" Type="http://schemas.openxmlformats.org/officeDocument/2006/relationships/slide" Target="slide82.xml"/><Relationship Id="rId3" Type="http://schemas.openxmlformats.org/officeDocument/2006/relationships/diagramData" Target="../diagrams/data32.xml"/><Relationship Id="rId7" Type="http://schemas.microsoft.com/office/2007/relationships/diagramDrawing" Target="../diagrams/drawing32.xml"/><Relationship Id="rId12" Type="http://schemas.microsoft.com/office/2007/relationships/diagramDrawing" Target="../diagrams/drawing33.xml"/><Relationship Id="rId2" Type="http://schemas.openxmlformats.org/officeDocument/2006/relationships/image" Target="../media/image84.png"/><Relationship Id="rId1" Type="http://schemas.openxmlformats.org/officeDocument/2006/relationships/slideLayout" Target="../slideLayouts/slideLayout7.xml"/><Relationship Id="rId6" Type="http://schemas.openxmlformats.org/officeDocument/2006/relationships/diagramColors" Target="../diagrams/colors32.xml"/><Relationship Id="rId11" Type="http://schemas.openxmlformats.org/officeDocument/2006/relationships/diagramColors" Target="../diagrams/colors33.xml"/><Relationship Id="rId5" Type="http://schemas.openxmlformats.org/officeDocument/2006/relationships/diagramQuickStyle" Target="../diagrams/quickStyle32.xml"/><Relationship Id="rId15" Type="http://schemas.openxmlformats.org/officeDocument/2006/relationships/hyperlink" Target="&#12467;&#12531;&#12486;&#12531;&#12484;&#29992;&#12494;&#12540;&#12488;.xlsx" TargetMode="External"/><Relationship Id="rId10" Type="http://schemas.openxmlformats.org/officeDocument/2006/relationships/diagramQuickStyle" Target="../diagrams/quickStyle33.xml"/><Relationship Id="rId4" Type="http://schemas.openxmlformats.org/officeDocument/2006/relationships/diagramLayout" Target="../diagrams/layout32.xml"/><Relationship Id="rId9" Type="http://schemas.openxmlformats.org/officeDocument/2006/relationships/diagramLayout" Target="../diagrams/layout33.xml"/><Relationship Id="rId14" Type="http://schemas.openxmlformats.org/officeDocument/2006/relationships/image" Target="../media/image7.png"/></Relationships>
</file>

<file path=ppt/slides/_rels/slide82.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85.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image" Target="../media/image7.png"/><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34874" y="1017913"/>
            <a:ext cx="1932840" cy="2131311"/>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3803" y="1386884"/>
            <a:ext cx="1829229" cy="2204455"/>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8513" y="3326078"/>
            <a:ext cx="2363246" cy="1951858"/>
          </a:xfrm>
          <a:prstGeom prst="rect">
            <a:avLst/>
          </a:prstGeom>
        </p:spPr>
      </p:pic>
      <p:pic>
        <p:nvPicPr>
          <p:cNvPr id="7" name="図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6733" y="3908992"/>
            <a:ext cx="3168310" cy="1728216"/>
          </a:xfrm>
          <a:prstGeom prst="rect">
            <a:avLst/>
          </a:prstGeom>
        </p:spPr>
      </p:pic>
      <p:pic>
        <p:nvPicPr>
          <p:cNvPr id="8" name="図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44000" y="704335"/>
            <a:ext cx="1599906" cy="1868779"/>
          </a:xfrm>
          <a:prstGeom prst="rect">
            <a:avLst/>
          </a:prstGeom>
        </p:spPr>
      </p:pic>
      <p:pic>
        <p:nvPicPr>
          <p:cNvPr id="3" name="図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86277" y="4109196"/>
            <a:ext cx="2237812" cy="2059473"/>
          </a:xfrm>
          <a:prstGeom prst="rect">
            <a:avLst/>
          </a:prstGeom>
        </p:spPr>
      </p:pic>
      <p:sp>
        <p:nvSpPr>
          <p:cNvPr id="2" name="タイトル 1"/>
          <p:cNvSpPr>
            <a:spLocks noGrp="1"/>
          </p:cNvSpPr>
          <p:nvPr>
            <p:ph type="ctrTitle"/>
          </p:nvPr>
        </p:nvSpPr>
        <p:spPr>
          <a:xfrm>
            <a:off x="2948642" y="2641789"/>
            <a:ext cx="5830881" cy="1467407"/>
          </a:xfrm>
        </p:spPr>
        <p:txBody>
          <a:bodyPr>
            <a:noAutofit/>
            <a:scene3d>
              <a:camera prst="orthographicFront"/>
              <a:lightRig rig="soft" dir="t">
                <a:rot lat="0" lon="0" rev="15600000"/>
              </a:lightRig>
            </a:scene3d>
            <a:sp3d extrusionH="57150" prstMaterial="softEdge">
              <a:bevelT w="25400" h="38100"/>
            </a:sp3d>
          </a:bodyPr>
          <a:lstStyle/>
          <a:p>
            <a:r>
              <a:rPr lang="en-US" altLang="ja-JP" sz="9600" b="1" dirty="0" smtClean="0">
                <a:ln/>
                <a:solidFill>
                  <a:schemeClr val="accent4"/>
                </a:solidFill>
                <a:latin typeface="AR Pゴシック体S" panose="020B0A00000000000000" pitchFamily="50" charset="-128"/>
                <a:ea typeface="AR Pゴシック体S" panose="020B0A00000000000000" pitchFamily="50" charset="-128"/>
              </a:rPr>
              <a:t>NKCP</a:t>
            </a:r>
            <a:endParaRPr kumimoji="1" lang="ja-JP" altLang="en-US" sz="4800" b="1" dirty="0">
              <a:ln/>
              <a:latin typeface="AR Pゴシック体S" panose="020B0A00000000000000" pitchFamily="50" charset="-128"/>
              <a:ea typeface="AR Pゴシック体S" panose="020B0A00000000000000" pitchFamily="50" charset="-128"/>
            </a:endParaRPr>
          </a:p>
        </p:txBody>
      </p:sp>
      <p:pic>
        <p:nvPicPr>
          <p:cNvPr id="9" name="図 8">
            <a:hlinkClick r:id="rId8" action="ppaction://hlinksldjump"/>
          </p:cNvPr>
          <p:cNvPicPr>
            <a:picLocks noChangeAspect="1"/>
          </p:cNvPicPr>
          <p:nvPr/>
        </p:nvPicPr>
        <p:blipFill>
          <a:blip r:embed="rId9"/>
          <a:stretch>
            <a:fillRect/>
          </a:stretch>
        </p:blipFill>
        <p:spPr>
          <a:xfrm>
            <a:off x="10221287" y="5897126"/>
            <a:ext cx="1548518" cy="859611"/>
          </a:xfrm>
          <a:prstGeom prst="rect">
            <a:avLst/>
          </a:prstGeom>
        </p:spPr>
      </p:pic>
    </p:spTree>
    <p:extLst>
      <p:ext uri="{BB962C8B-B14F-4D97-AF65-F5344CB8AC3E}">
        <p14:creationId xmlns:p14="http://schemas.microsoft.com/office/powerpoint/2010/main" val="38369831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800" fill="hold"/>
                                        <p:tgtEl>
                                          <p:spTgt spid="2"/>
                                        </p:tgtEl>
                                        <p:attrNameLst>
                                          <p:attrName>ppt_x</p:attrName>
                                        </p:attrNameLst>
                                      </p:cBhvr>
                                      <p:tavLst>
                                        <p:tav tm="0">
                                          <p:val>
                                            <p:strVal val="#ppt_x"/>
                                          </p:val>
                                        </p:tav>
                                        <p:tav tm="100000">
                                          <p:val>
                                            <p:strVal val="#ppt_x"/>
                                          </p:val>
                                        </p:tav>
                                      </p:tavLst>
                                    </p:anim>
                                    <p:anim calcmode="lin" valueType="num">
                                      <p:cBhvr additive="base">
                                        <p:cTn id="8" dur="18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雲 2"/>
          <p:cNvSpPr/>
          <p:nvPr/>
        </p:nvSpPr>
        <p:spPr>
          <a:xfrm>
            <a:off x="305814" y="1203929"/>
            <a:ext cx="4761470" cy="3608173"/>
          </a:xfrm>
          <a:prstGeom prst="cloud">
            <a:avLst/>
          </a:pr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5400" dirty="0" smtClean="0">
                <a:solidFill>
                  <a:schemeClr val="tx1"/>
                </a:solidFill>
              </a:rPr>
              <a:t>ピアノが好き</a:t>
            </a:r>
            <a:endParaRPr kumimoji="1" lang="ja-JP" altLang="en-US" sz="5400" dirty="0">
              <a:solidFill>
                <a:schemeClr val="tx1"/>
              </a:solidFill>
            </a:endParaRPr>
          </a:p>
        </p:txBody>
      </p:sp>
      <p:grpSp>
        <p:nvGrpSpPr>
          <p:cNvPr id="18" name="グループ化 17"/>
          <p:cNvGrpSpPr/>
          <p:nvPr/>
        </p:nvGrpSpPr>
        <p:grpSpPr>
          <a:xfrm>
            <a:off x="5067284" y="2012299"/>
            <a:ext cx="1819643" cy="1906558"/>
            <a:chOff x="5067284" y="2012299"/>
            <a:chExt cx="1819643" cy="1906558"/>
          </a:xfrm>
        </p:grpSpPr>
        <p:sp>
          <p:nvSpPr>
            <p:cNvPr id="17" name="正方形/長方形 16"/>
            <p:cNvSpPr/>
            <p:nvPr/>
          </p:nvSpPr>
          <p:spPr>
            <a:xfrm>
              <a:off x="5067284" y="2012299"/>
              <a:ext cx="1819643" cy="19065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右矢印 4"/>
            <p:cNvSpPr/>
            <p:nvPr/>
          </p:nvSpPr>
          <p:spPr>
            <a:xfrm>
              <a:off x="5178265" y="2132072"/>
              <a:ext cx="1597681" cy="1585807"/>
            </a:xfrm>
            <a:prstGeom prst="rightArrow">
              <a:avLst/>
            </a:prstGeom>
            <a:solidFill>
              <a:schemeClr val="accent2">
                <a:lumMod val="60000"/>
                <a:lumOff val="40000"/>
              </a:schemeClr>
            </a:solidFill>
            <a:ln>
              <a:solidFill>
                <a:schemeClr val="accent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grpSp>
      <p:pic>
        <p:nvPicPr>
          <p:cNvPr id="6" name="図 5"/>
          <p:cNvPicPr>
            <a:picLocks noChangeAspect="1"/>
          </p:cNvPicPr>
          <p:nvPr/>
        </p:nvPicPr>
        <p:blipFill>
          <a:blip r:embed="rId2"/>
          <a:stretch>
            <a:fillRect/>
          </a:stretch>
        </p:blipFill>
        <p:spPr>
          <a:xfrm>
            <a:off x="6886927" y="1429014"/>
            <a:ext cx="5169856" cy="3158002"/>
          </a:xfrm>
          <a:prstGeom prst="rect">
            <a:avLst/>
          </a:prstGeom>
        </p:spPr>
      </p:pic>
      <p:sp>
        <p:nvSpPr>
          <p:cNvPr id="8" name="角丸四角形 7"/>
          <p:cNvSpPr/>
          <p:nvPr/>
        </p:nvSpPr>
        <p:spPr>
          <a:xfrm>
            <a:off x="6992174" y="1439342"/>
            <a:ext cx="4883727" cy="3158002"/>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5400" dirty="0" smtClean="0">
                <a:solidFill>
                  <a:schemeClr val="tx1"/>
                </a:solidFill>
              </a:rPr>
              <a:t>ピアノ練習する</a:t>
            </a:r>
            <a:endParaRPr kumimoji="1" lang="ja-JP" altLang="en-US" sz="5400" dirty="0">
              <a:solidFill>
                <a:schemeClr val="tx1"/>
              </a:solidFill>
            </a:endParaRPr>
          </a:p>
        </p:txBody>
      </p:sp>
      <p:sp>
        <p:nvSpPr>
          <p:cNvPr id="10" name="雲 9"/>
          <p:cNvSpPr/>
          <p:nvPr/>
        </p:nvSpPr>
        <p:spPr>
          <a:xfrm>
            <a:off x="305813" y="1203929"/>
            <a:ext cx="4802194" cy="3608173"/>
          </a:xfrm>
          <a:prstGeom prst="cloud">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5400" dirty="0" smtClean="0">
                <a:solidFill>
                  <a:schemeClr val="tx1"/>
                </a:solidFill>
              </a:rPr>
              <a:t>ピアノが好き</a:t>
            </a:r>
            <a:endParaRPr kumimoji="1" lang="ja-JP" altLang="en-US" sz="5400" dirty="0">
              <a:solidFill>
                <a:schemeClr val="tx1"/>
              </a:solidFill>
            </a:endParaRPr>
          </a:p>
        </p:txBody>
      </p:sp>
      <p:sp>
        <p:nvSpPr>
          <p:cNvPr id="12" name="角丸四角形 11"/>
          <p:cNvSpPr/>
          <p:nvPr/>
        </p:nvSpPr>
        <p:spPr>
          <a:xfrm>
            <a:off x="6992173" y="1454070"/>
            <a:ext cx="4883727" cy="3158002"/>
          </a:xfrm>
          <a:prstGeom prst="roundRect">
            <a:avLst/>
          </a:prstGeom>
          <a:solidFill>
            <a:srgbClr val="FFFF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kumimoji="1" lang="ja-JP" altLang="en-US" sz="9600" dirty="0" smtClean="0">
                <a:solidFill>
                  <a:schemeClr val="tx1"/>
                </a:solidFill>
              </a:rPr>
              <a:t>行動</a:t>
            </a:r>
            <a:endParaRPr kumimoji="1" lang="ja-JP" altLang="en-US" sz="9600" dirty="0">
              <a:solidFill>
                <a:schemeClr val="tx1"/>
              </a:solidFill>
            </a:endParaRPr>
          </a:p>
        </p:txBody>
      </p:sp>
      <p:sp>
        <p:nvSpPr>
          <p:cNvPr id="13" name="雲 12"/>
          <p:cNvSpPr/>
          <p:nvPr/>
        </p:nvSpPr>
        <p:spPr>
          <a:xfrm>
            <a:off x="286198" y="1107656"/>
            <a:ext cx="4819510" cy="3821373"/>
          </a:xfrm>
          <a:prstGeom prst="cloud">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9600" dirty="0" smtClean="0">
                <a:solidFill>
                  <a:schemeClr val="tx1"/>
                </a:solidFill>
              </a:rPr>
              <a:t>感情</a:t>
            </a:r>
            <a:endParaRPr kumimoji="1" lang="ja-JP" altLang="en-US" sz="9600" dirty="0">
              <a:solidFill>
                <a:schemeClr val="tx1"/>
              </a:solidFill>
            </a:endParaRPr>
          </a:p>
        </p:txBody>
      </p:sp>
      <p:sp>
        <p:nvSpPr>
          <p:cNvPr id="2" name="テキスト ボックス 1"/>
          <p:cNvSpPr txBox="1"/>
          <p:nvPr/>
        </p:nvSpPr>
        <p:spPr>
          <a:xfrm>
            <a:off x="1581544" y="5102550"/>
            <a:ext cx="8860972" cy="923330"/>
          </a:xfrm>
          <a:prstGeom prst="rect">
            <a:avLst/>
          </a:prstGeom>
          <a:noFill/>
        </p:spPr>
        <p:txBody>
          <a:bodyPr wrap="square" rtlCol="0">
            <a:spAutoFit/>
          </a:bodyPr>
          <a:lstStyle/>
          <a:p>
            <a:r>
              <a:rPr kumimoji="1" lang="ja-JP" altLang="en-US" sz="5400" dirty="0" smtClean="0"/>
              <a:t>感情と行動は結びついている</a:t>
            </a:r>
            <a:endParaRPr kumimoji="1" lang="ja-JP" altLang="en-US" sz="5400" dirty="0"/>
          </a:p>
        </p:txBody>
      </p:sp>
      <p:grpSp>
        <p:nvGrpSpPr>
          <p:cNvPr id="20" name="グループ化 19"/>
          <p:cNvGrpSpPr/>
          <p:nvPr/>
        </p:nvGrpSpPr>
        <p:grpSpPr>
          <a:xfrm>
            <a:off x="5167238" y="1967404"/>
            <a:ext cx="1805320" cy="2081222"/>
            <a:chOff x="5371445" y="-614482"/>
            <a:chExt cx="1921984" cy="1875262"/>
          </a:xfrm>
        </p:grpSpPr>
        <p:sp>
          <p:nvSpPr>
            <p:cNvPr id="19" name="正方形/長方形 18"/>
            <p:cNvSpPr/>
            <p:nvPr/>
          </p:nvSpPr>
          <p:spPr>
            <a:xfrm>
              <a:off x="5371445" y="-614482"/>
              <a:ext cx="1921984" cy="187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左矢印 15"/>
            <p:cNvSpPr/>
            <p:nvPr/>
          </p:nvSpPr>
          <p:spPr>
            <a:xfrm>
              <a:off x="5488031" y="-594390"/>
              <a:ext cx="1565597" cy="1701364"/>
            </a:xfrm>
            <a:prstGeom prst="leftArrow">
              <a:avLst/>
            </a:prstGeom>
            <a:solidFill>
              <a:srgbClr val="FF000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左右矢印 10"/>
          <p:cNvSpPr/>
          <p:nvPr/>
        </p:nvSpPr>
        <p:spPr>
          <a:xfrm>
            <a:off x="4926564" y="1872863"/>
            <a:ext cx="2802512" cy="2238464"/>
          </a:xfrm>
          <a:prstGeom prst="leftRightArrow">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図 20">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1306805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800"/>
                                        <p:tgtEl>
                                          <p:spTgt spid="3"/>
                                        </p:tgtEl>
                                      </p:cBhvr>
                                    </p:animEffect>
                                  </p:childTnLst>
                                </p:cTn>
                              </p:par>
                            </p:childTnLst>
                          </p:cTn>
                        </p:par>
                        <p:par>
                          <p:cTn id="8" fill="hold">
                            <p:stCondLst>
                              <p:cond delay="18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28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700"/>
                                        <p:tgtEl>
                                          <p:spTgt spid="6"/>
                                        </p:tgtEl>
                                      </p:cBhvr>
                                    </p:animEffect>
                                  </p:childTnLst>
                                </p:cTn>
                              </p:par>
                            </p:childTnLst>
                          </p:cTn>
                        </p:par>
                        <p:par>
                          <p:cTn id="18" fill="hold">
                            <p:stCondLst>
                              <p:cond delay="4500"/>
                            </p:stCondLst>
                            <p:childTnLst>
                              <p:par>
                                <p:cTn id="19" presetID="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300" fill="hold"/>
                                        <p:tgtEl>
                                          <p:spTgt spid="8"/>
                                        </p:tgtEl>
                                        <p:attrNameLst>
                                          <p:attrName>ppt_x</p:attrName>
                                        </p:attrNameLst>
                                      </p:cBhvr>
                                      <p:tavLst>
                                        <p:tav tm="0">
                                          <p:val>
                                            <p:strVal val="#ppt_x"/>
                                          </p:val>
                                        </p:tav>
                                        <p:tav tm="100000">
                                          <p:val>
                                            <p:strVal val="#ppt_x"/>
                                          </p:val>
                                        </p:tav>
                                      </p:tavLst>
                                    </p:anim>
                                    <p:anim calcmode="lin" valueType="num">
                                      <p:cBhvr additive="base">
                                        <p:cTn id="22" dur="13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5800"/>
                            </p:stCondLst>
                            <p:childTnLst>
                              <p:par>
                                <p:cTn id="24" presetID="2" presetClass="entr" presetSubtype="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ppt_x"/>
                                          </p:val>
                                        </p:tav>
                                        <p:tav tm="100000">
                                          <p:val>
                                            <p:strVal val="#ppt_x"/>
                                          </p:val>
                                        </p:tav>
                                      </p:tavLst>
                                    </p:anim>
                                    <p:anim calcmode="lin" valueType="num">
                                      <p:cBhvr additive="base">
                                        <p:cTn id="27" dur="1000" fill="hold"/>
                                        <p:tgtEl>
                                          <p:spTgt spid="20"/>
                                        </p:tgtEl>
                                        <p:attrNameLst>
                                          <p:attrName>ppt_y</p:attrName>
                                        </p:attrNameLst>
                                      </p:cBhvr>
                                      <p:tavLst>
                                        <p:tav tm="0">
                                          <p:val>
                                            <p:strVal val="0-#ppt_h/2"/>
                                          </p:val>
                                        </p:tav>
                                        <p:tav tm="100000">
                                          <p:val>
                                            <p:strVal val="#ppt_y"/>
                                          </p:val>
                                        </p:tav>
                                      </p:tavLst>
                                    </p:anim>
                                  </p:childTnLst>
                                </p:cTn>
                              </p:par>
                            </p:childTnLst>
                          </p:cTn>
                        </p:par>
                        <p:par>
                          <p:cTn id="28" fill="hold">
                            <p:stCondLst>
                              <p:cond delay="6800"/>
                            </p:stCondLst>
                            <p:childTnLst>
                              <p:par>
                                <p:cTn id="29" presetID="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500" fill="hold"/>
                                        <p:tgtEl>
                                          <p:spTgt spid="10"/>
                                        </p:tgtEl>
                                        <p:attrNameLst>
                                          <p:attrName>ppt_x</p:attrName>
                                        </p:attrNameLst>
                                      </p:cBhvr>
                                      <p:tavLst>
                                        <p:tav tm="0">
                                          <p:val>
                                            <p:strVal val="#ppt_x"/>
                                          </p:val>
                                        </p:tav>
                                        <p:tav tm="100000">
                                          <p:val>
                                            <p:strVal val="#ppt_x"/>
                                          </p:val>
                                        </p:tav>
                                      </p:tavLst>
                                    </p:anim>
                                    <p:anim calcmode="lin" valueType="num">
                                      <p:cBhvr additive="base">
                                        <p:cTn id="32" dur="15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83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4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400"/>
                                        <p:tgtEl>
                                          <p:spTgt spid="13"/>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400"/>
                                        <p:tgtEl>
                                          <p:spTgt spid="11"/>
                                        </p:tgtEl>
                                      </p:cBhvr>
                                    </p:animEffect>
                                    <p:anim calcmode="lin" valueType="num">
                                      <p:cBhvr>
                                        <p:cTn id="43" dur="1400" fill="hold"/>
                                        <p:tgtEl>
                                          <p:spTgt spid="11"/>
                                        </p:tgtEl>
                                        <p:attrNameLst>
                                          <p:attrName>ppt_x</p:attrName>
                                        </p:attrNameLst>
                                      </p:cBhvr>
                                      <p:tavLst>
                                        <p:tav tm="0">
                                          <p:val>
                                            <p:strVal val="#ppt_x"/>
                                          </p:val>
                                        </p:tav>
                                        <p:tav tm="100000">
                                          <p:val>
                                            <p:strVal val="#ppt_x"/>
                                          </p:val>
                                        </p:tav>
                                      </p:tavLst>
                                    </p:anim>
                                    <p:anim calcmode="lin" valueType="num">
                                      <p:cBhvr>
                                        <p:cTn id="44" dur="14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9700"/>
                            </p:stCondLst>
                            <p:childTnLst>
                              <p:par>
                                <p:cTn id="46" presetID="27" presetClass="emph" presetSubtype="0" repeatCount="3000" fill="remove" grpId="0" nodeType="afterEffect">
                                  <p:stCondLst>
                                    <p:cond delay="0"/>
                                  </p:stCondLst>
                                  <p:childTnLst>
                                    <p:animClr clrSpc="rgb" dir="cw">
                                      <p:cBhvr override="childStyle">
                                        <p:cTn id="47" dur="750" autoRev="1" fill="remove"/>
                                        <p:tgtEl>
                                          <p:spTgt spid="2"/>
                                        </p:tgtEl>
                                        <p:attrNameLst>
                                          <p:attrName>style.color</p:attrName>
                                        </p:attrNameLst>
                                      </p:cBhvr>
                                      <p:to>
                                        <a:schemeClr val="bg1"/>
                                      </p:to>
                                    </p:animClr>
                                    <p:animClr clrSpc="rgb" dir="cw">
                                      <p:cBhvr>
                                        <p:cTn id="48" dur="750" autoRev="1" fill="remove"/>
                                        <p:tgtEl>
                                          <p:spTgt spid="2"/>
                                        </p:tgtEl>
                                        <p:attrNameLst>
                                          <p:attrName>fillcolor</p:attrName>
                                        </p:attrNameLst>
                                      </p:cBhvr>
                                      <p:to>
                                        <a:schemeClr val="bg1"/>
                                      </p:to>
                                    </p:animClr>
                                    <p:set>
                                      <p:cBhvr>
                                        <p:cTn id="49" dur="750" autoRev="1" fill="remove"/>
                                        <p:tgtEl>
                                          <p:spTgt spid="2"/>
                                        </p:tgtEl>
                                        <p:attrNameLst>
                                          <p:attrName>fill.type</p:attrName>
                                        </p:attrNameLst>
                                      </p:cBhvr>
                                      <p:to>
                                        <p:strVal val="solid"/>
                                      </p:to>
                                    </p:set>
                                    <p:set>
                                      <p:cBhvr>
                                        <p:cTn id="50" dur="750" autoRev="1" fill="remove"/>
                                        <p:tgtEl>
                                          <p:spTgt spid="2"/>
                                        </p:tgtEl>
                                        <p:attrNameLst>
                                          <p:attrName>fill.on</p:attrName>
                                        </p:attrNameLst>
                                      </p:cBhvr>
                                      <p:to>
                                        <p:strVal val="true"/>
                                      </p:to>
                                    </p:set>
                                  </p:childTnLst>
                                </p:cTn>
                              </p:par>
                              <p:par>
                                <p:cTn id="51" presetID="27" presetClass="emph" presetSubtype="0" repeatCount="3000" fill="remove" grpId="1" nodeType="withEffect">
                                  <p:stCondLst>
                                    <p:cond delay="0"/>
                                  </p:stCondLst>
                                  <p:childTnLst>
                                    <p:animClr clrSpc="rgb" dir="cw">
                                      <p:cBhvr override="childStyle">
                                        <p:cTn id="52" dur="750" autoRev="1" fill="remove"/>
                                        <p:tgtEl>
                                          <p:spTgt spid="11"/>
                                        </p:tgtEl>
                                        <p:attrNameLst>
                                          <p:attrName>style.color</p:attrName>
                                        </p:attrNameLst>
                                      </p:cBhvr>
                                      <p:to>
                                        <a:schemeClr val="bg1"/>
                                      </p:to>
                                    </p:animClr>
                                    <p:animClr clrSpc="rgb" dir="cw">
                                      <p:cBhvr>
                                        <p:cTn id="53" dur="750" autoRev="1" fill="remove"/>
                                        <p:tgtEl>
                                          <p:spTgt spid="11"/>
                                        </p:tgtEl>
                                        <p:attrNameLst>
                                          <p:attrName>fillcolor</p:attrName>
                                        </p:attrNameLst>
                                      </p:cBhvr>
                                      <p:to>
                                        <a:schemeClr val="bg1"/>
                                      </p:to>
                                    </p:animClr>
                                    <p:set>
                                      <p:cBhvr>
                                        <p:cTn id="54" dur="750" autoRev="1" fill="remove"/>
                                        <p:tgtEl>
                                          <p:spTgt spid="11"/>
                                        </p:tgtEl>
                                        <p:attrNameLst>
                                          <p:attrName>fill.type</p:attrName>
                                        </p:attrNameLst>
                                      </p:cBhvr>
                                      <p:to>
                                        <p:strVal val="solid"/>
                                      </p:to>
                                    </p:set>
                                    <p:set>
                                      <p:cBhvr>
                                        <p:cTn id="55" dur="750" autoRev="1" fill="remove"/>
                                        <p:tgtEl>
                                          <p:spTgt spid="11"/>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3" grpId="0" animBg="1"/>
      <p:bldP spid="2" grpId="0"/>
      <p:bldP spid="11" grpId="0" animBg="1"/>
      <p:bldP spid="1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333" y="-181106"/>
            <a:ext cx="10337800" cy="6110268"/>
          </a:xfrm>
          <a:prstGeom prst="rect">
            <a:avLst/>
          </a:prstGeom>
        </p:spPr>
      </p:pic>
      <p:sp>
        <p:nvSpPr>
          <p:cNvPr id="3" name="サブタイトル 2"/>
          <p:cNvSpPr>
            <a:spLocks noGrp="1"/>
          </p:cNvSpPr>
          <p:nvPr>
            <p:ph type="subTitle" idx="1"/>
          </p:nvPr>
        </p:nvSpPr>
        <p:spPr>
          <a:xfrm>
            <a:off x="67734" y="3736188"/>
            <a:ext cx="12124266" cy="2861560"/>
          </a:xfrm>
          <a:solidFill>
            <a:schemeClr val="bg1"/>
          </a:solidFill>
        </p:spPr>
        <p:txBody>
          <a:bodyPr>
            <a:noAutofit/>
          </a:bodyPr>
          <a:lstStyle/>
          <a:p>
            <a:pPr algn="l"/>
            <a:r>
              <a:rPr lang="ja-JP" altLang="en-US" sz="5400" dirty="0"/>
              <a:t>感情はコントロールできるのです</a:t>
            </a:r>
            <a:r>
              <a:rPr lang="ja-JP" altLang="en-US" sz="5400" dirty="0" smtClean="0"/>
              <a:t>。</a:t>
            </a:r>
            <a:endParaRPr lang="en-US" altLang="ja-JP" sz="5400" dirty="0" smtClean="0"/>
          </a:p>
          <a:p>
            <a:pPr algn="l"/>
            <a:r>
              <a:rPr kumimoji="1" lang="ja-JP" altLang="en-US" sz="4000" dirty="0" smtClean="0"/>
              <a:t>　</a:t>
            </a:r>
            <a:r>
              <a:rPr kumimoji="1" lang="ja-JP" altLang="en-US" sz="3600" dirty="0" smtClean="0"/>
              <a:t>ただし、野球をテレビで見て知っていても、野球はできません。実際に、ボールを</a:t>
            </a:r>
            <a:r>
              <a:rPr kumimoji="1" lang="ja-JP" altLang="en-US" sz="3600" dirty="0" smtClean="0"/>
              <a:t>握って</a:t>
            </a:r>
            <a:r>
              <a:rPr kumimoji="1" lang="ja-JP" altLang="en-US" sz="4800" dirty="0" smtClean="0">
                <a:solidFill>
                  <a:srgbClr val="FF0000"/>
                </a:solidFill>
              </a:rPr>
              <a:t>練習</a:t>
            </a:r>
            <a:r>
              <a:rPr kumimoji="1" lang="ja-JP" altLang="en-US" sz="3600" dirty="0" smtClean="0"/>
              <a:t>をしないと野球はできるようになりません</a:t>
            </a:r>
            <a:r>
              <a:rPr kumimoji="1" lang="ja-JP" altLang="en-US" sz="3600" dirty="0" smtClean="0"/>
              <a:t>。感情のコントロールも</a:t>
            </a:r>
            <a:r>
              <a:rPr kumimoji="1" lang="ja-JP" altLang="en-US" sz="4800" dirty="0" smtClean="0">
                <a:solidFill>
                  <a:srgbClr val="FF0000"/>
                </a:solidFill>
              </a:rPr>
              <a:t>練習</a:t>
            </a:r>
            <a:r>
              <a:rPr kumimoji="1" lang="ja-JP" altLang="en-US" sz="3600" dirty="0" smtClean="0"/>
              <a:t>が必要です。</a:t>
            </a:r>
            <a:endParaRPr kumimoji="1" lang="ja-JP" altLang="en-US" sz="3600" dirty="0"/>
          </a:p>
        </p:txBody>
      </p:sp>
      <p:pic>
        <p:nvPicPr>
          <p:cNvPr id="4" name="図 3">
            <a:hlinkClick r:id="rId3" action="ppaction://hlinksldjump"/>
          </p:cNvPr>
          <p:cNvPicPr>
            <a:picLocks noChangeAspect="1"/>
          </p:cNvPicPr>
          <p:nvPr/>
        </p:nvPicPr>
        <p:blipFill>
          <a:blip r:embed="rId4"/>
          <a:stretch>
            <a:fillRect/>
          </a:stretch>
        </p:blipFill>
        <p:spPr>
          <a:xfrm>
            <a:off x="10494874" y="5998389"/>
            <a:ext cx="1548518" cy="859611"/>
          </a:xfrm>
          <a:prstGeom prst="rect">
            <a:avLst/>
          </a:prstGeom>
        </p:spPr>
      </p:pic>
    </p:spTree>
    <p:extLst>
      <p:ext uri="{BB962C8B-B14F-4D97-AF65-F5344CB8AC3E}">
        <p14:creationId xmlns:p14="http://schemas.microsoft.com/office/powerpoint/2010/main" val="9025666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withEffect">
                                  <p:stCondLst>
                                    <p:cond delay="0"/>
                                  </p:stCondLst>
                                  <p:iterate type="lt">
                                    <p:tmPct val="2000"/>
                                  </p:iterate>
                                  <p:childTnLst>
                                    <p:set>
                                      <p:cBhvr override="childStyle">
                                        <p:cTn id="6" dur="2000" fill="hold"/>
                                        <p:tgtEl>
                                          <p:spTgt spid="3">
                                            <p:txEl>
                                              <p:pRg st="0" end="0"/>
                                            </p:txEl>
                                          </p:spTgt>
                                        </p:tgtEl>
                                        <p:attrNameLst>
                                          <p:attrName>style.color</p:attrName>
                                        </p:attrNameLst>
                                      </p:cBhvr>
                                      <p:to>
                                        <p:clrVal>
                                          <a:schemeClr val="accent2"/>
                                        </p:clrVal>
                                      </p:to>
                                    </p:set>
                                    <p:set>
                                      <p:cBhvr>
                                        <p:cTn id="7" dur="2000" fill="hold"/>
                                        <p:tgtEl>
                                          <p:spTgt spid="3">
                                            <p:txEl>
                                              <p:pRg st="0" end="0"/>
                                            </p:txEl>
                                          </p:spTgt>
                                        </p:tgtEl>
                                        <p:attrNameLst>
                                          <p:attrName>fillcolor</p:attrName>
                                        </p:attrNameLst>
                                      </p:cBhvr>
                                      <p:to>
                                        <p:clrVal>
                                          <a:schemeClr val="accent2"/>
                                        </p:clrVal>
                                      </p:to>
                                    </p:set>
                                    <p:set>
                                      <p:cBhvr>
                                        <p:cTn id="8" dur="2000" fill="hold"/>
                                        <p:tgtEl>
                                          <p:spTgt spid="3">
                                            <p:txEl>
                                              <p:pRg st="0" end="0"/>
                                            </p:txEl>
                                          </p:spTgt>
                                        </p:tgtEl>
                                        <p:attrNameLst>
                                          <p:attrName>fill.type</p:attrName>
                                        </p:attrNameLst>
                                      </p:cBhvr>
                                      <p:to>
                                        <p:strVal val="solid"/>
                                      </p:to>
                                    </p:set>
                                  </p:childTnLst>
                                </p:cTn>
                              </p:par>
                            </p:childTnLst>
                          </p:cTn>
                        </p:par>
                        <p:par>
                          <p:cTn id="9" fill="hold">
                            <p:stCondLst>
                              <p:cond delay="2600"/>
                            </p:stCondLst>
                            <p:childTnLst>
                              <p:par>
                                <p:cTn id="10" presetID="16" presetClass="emph" presetSubtype="0" fill="hold" grpId="0" nodeType="afterEffect">
                                  <p:stCondLst>
                                    <p:cond delay="0"/>
                                  </p:stCondLst>
                                  <p:iterate type="lt">
                                    <p:tmPct val="4000"/>
                                  </p:iterate>
                                  <p:childTnLst>
                                    <p:set>
                                      <p:cBhvr override="childStyle">
                                        <p:cTn id="11" dur="2000" fill="hold"/>
                                        <p:tgtEl>
                                          <p:spTgt spid="3">
                                            <p:txEl>
                                              <p:pRg st="1" end="1"/>
                                            </p:txEl>
                                          </p:spTgt>
                                        </p:tgtEl>
                                        <p:attrNameLst>
                                          <p:attrName>style.color</p:attrName>
                                        </p:attrNameLst>
                                      </p:cBhvr>
                                      <p:to>
                                        <p:clrVal>
                                          <a:schemeClr val="accent2"/>
                                        </p:clrVal>
                                      </p:to>
                                    </p:set>
                                    <p:set>
                                      <p:cBhvr>
                                        <p:cTn id="12" dur="2000" fill="hold"/>
                                        <p:tgtEl>
                                          <p:spTgt spid="3">
                                            <p:txEl>
                                              <p:pRg st="1" end="1"/>
                                            </p:txEl>
                                          </p:spTgt>
                                        </p:tgtEl>
                                        <p:attrNameLst>
                                          <p:attrName>fillcolor</p:attrName>
                                        </p:attrNameLst>
                                      </p:cBhvr>
                                      <p:to>
                                        <p:clrVal>
                                          <a:schemeClr val="accent2"/>
                                        </p:clrVal>
                                      </p:to>
                                    </p:set>
                                    <p:set>
                                      <p:cBhvr>
                                        <p:cTn id="13" dur="2000" fill="hold"/>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45910" y="2298456"/>
            <a:ext cx="11163869" cy="2554545"/>
          </a:xfrm>
          <a:prstGeom prst="rect">
            <a:avLst/>
          </a:prstGeom>
          <a:noFill/>
        </p:spPr>
        <p:txBody>
          <a:bodyPr wrap="square" rtlCol="0">
            <a:spAutoFit/>
          </a:bodyPr>
          <a:lstStyle/>
          <a:p>
            <a:r>
              <a:rPr kumimoji="1" lang="ja-JP" altLang="en-US" sz="8000" dirty="0" smtClean="0"/>
              <a:t>感情をコントロールしよう</a:t>
            </a:r>
            <a:endParaRPr kumimoji="1" lang="en-US" altLang="ja-JP" sz="8000" dirty="0" smtClean="0"/>
          </a:p>
          <a:p>
            <a:r>
              <a:rPr lang="ja-JP" altLang="en-US" sz="8000" dirty="0" smtClean="0"/>
              <a:t>　　　　　</a:t>
            </a:r>
            <a:r>
              <a:rPr lang="en-US" altLang="ja-JP" sz="8000" dirty="0" smtClean="0">
                <a:solidFill>
                  <a:srgbClr val="FFC000"/>
                </a:solidFill>
                <a:effectLst>
                  <a:outerShdw blurRad="38100" dist="38100" dir="2700000" algn="tl">
                    <a:srgbClr val="000000">
                      <a:alpha val="43137"/>
                    </a:srgbClr>
                  </a:outerShdw>
                </a:effectLst>
                <a:latin typeface="AR P浪漫明朝体U" panose="02020A00000000000000" pitchFamily="18" charset="-128"/>
                <a:ea typeface="AR P浪漫明朝体U" panose="02020A00000000000000" pitchFamily="18" charset="-128"/>
              </a:rPr>
              <a:t>NKCP</a:t>
            </a:r>
            <a:endParaRPr kumimoji="1" lang="ja-JP" altLang="en-US" sz="8000" dirty="0">
              <a:solidFill>
                <a:srgbClr val="FFC000"/>
              </a:solidFill>
              <a:effectLst>
                <a:outerShdw blurRad="38100" dist="38100" dir="2700000" algn="tl">
                  <a:srgbClr val="000000">
                    <a:alpha val="43137"/>
                  </a:srgbClr>
                </a:outerShdw>
              </a:effectLst>
              <a:latin typeface="AR P浪漫明朝体U" panose="02020A00000000000000" pitchFamily="18" charset="-128"/>
              <a:ea typeface="AR P浪漫明朝体U" panose="02020A00000000000000" pitchFamily="18" charset="-128"/>
            </a:endParaRPr>
          </a:p>
        </p:txBody>
      </p:sp>
      <p:pic>
        <p:nvPicPr>
          <p:cNvPr id="4" name="図 3">
            <a:hlinkClick r:id="rId2" action="ppaction://hlinksldjump"/>
          </p:cNvPr>
          <p:cNvPicPr>
            <a:picLocks noChangeAspect="1"/>
          </p:cNvPicPr>
          <p:nvPr/>
        </p:nvPicPr>
        <p:blipFill>
          <a:blip r:embed="rId3"/>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8009447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14745" y="0"/>
            <a:ext cx="10591801" cy="948192"/>
          </a:xfrm>
        </p:spPr>
        <p:txBody>
          <a:bodyPr>
            <a:normAutofit fontScale="90000"/>
          </a:bodyPr>
          <a:lstStyle/>
          <a:p>
            <a:r>
              <a:rPr kumimoji="1" lang="ja-JP" altLang="en-US" sz="3600" dirty="0" smtClean="0"/>
              <a:t>感情をコントロール</a:t>
            </a:r>
            <a:r>
              <a:rPr lang="ja-JP" altLang="en-US" sz="3600" dirty="0"/>
              <a:t>できるように</a:t>
            </a:r>
            <a:r>
              <a:rPr lang="ja-JP" altLang="en-US" sz="3600" dirty="0" smtClean="0"/>
              <a:t>なるための</a:t>
            </a:r>
            <a:r>
              <a:rPr kumimoji="1" lang="ja-JP" altLang="en-US" sz="1000" dirty="0" smtClean="0">
                <a:solidFill>
                  <a:srgbClr val="00B0F0"/>
                </a:solidFill>
              </a:rPr>
              <a:t>　</a:t>
            </a:r>
            <a:r>
              <a:rPr kumimoji="1" lang="ja-JP" altLang="en-US" sz="6600" dirty="0" smtClean="0">
                <a:solidFill>
                  <a:srgbClr val="00B0F0"/>
                </a:solidFill>
              </a:rPr>
              <a:t>手順</a:t>
            </a:r>
            <a:r>
              <a:rPr kumimoji="1" lang="ja-JP" altLang="en-US" sz="3600" dirty="0" smtClean="0"/>
              <a:t>は</a:t>
            </a:r>
            <a:endParaRPr kumimoji="1" lang="ja-JP" altLang="en-US" sz="6600" dirty="0"/>
          </a:p>
        </p:txBody>
      </p:sp>
      <p:sp>
        <p:nvSpPr>
          <p:cNvPr id="4" name="コンテンツ プレースホルダー 2"/>
          <p:cNvSpPr txBox="1">
            <a:spLocks/>
          </p:cNvSpPr>
          <p:nvPr/>
        </p:nvSpPr>
        <p:spPr>
          <a:xfrm>
            <a:off x="354149" y="1261819"/>
            <a:ext cx="11628586" cy="5596181"/>
          </a:xfrm>
          <a:prstGeom prst="rect">
            <a:avLst/>
          </a:prstGeom>
          <a:ln>
            <a:solidFill>
              <a:schemeClr val="bg1"/>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dirty="0" smtClean="0">
                <a:solidFill>
                  <a:srgbClr val="C00000"/>
                </a:solidFill>
                <a:latin typeface="Times New Roman" panose="02020603050405020304" pitchFamily="18" charset="0"/>
                <a:ea typeface="ＤＨＰ平成ゴシックW5" panose="020B0500000000000000" pitchFamily="50" charset="-128"/>
              </a:rPr>
              <a:t>ステップ⒈　自分を知ろう</a:t>
            </a:r>
            <a:endParaRPr lang="en-US" altLang="ja-JP" sz="3600" dirty="0" smtClean="0">
              <a:solidFill>
                <a:srgbClr val="C00000"/>
              </a:solidFill>
              <a:latin typeface="Times New Roman" panose="02020603050405020304" pitchFamily="18" charset="0"/>
              <a:ea typeface="ＤＨＰ平成ゴシックW5" panose="020B0500000000000000" pitchFamily="50" charset="-128"/>
            </a:endParaRPr>
          </a:p>
          <a:p>
            <a:r>
              <a:rPr lang="ja-JP" altLang="en-US" sz="3600" dirty="0" smtClean="0">
                <a:solidFill>
                  <a:srgbClr val="FFC000"/>
                </a:solidFill>
                <a:latin typeface="Times New Roman" panose="02020603050405020304" pitchFamily="18" charset="0"/>
                <a:ea typeface="ＤＨＰ平成ゴシックW5" panose="020B0500000000000000" pitchFamily="50" charset="-128"/>
              </a:rPr>
              <a:t>ステップ⒉　感情を表す言葉を身につけよう</a:t>
            </a:r>
            <a:endParaRPr lang="ja-JP" altLang="en-US" sz="3600" dirty="0" smtClean="0">
              <a:solidFill>
                <a:srgbClr val="FFC000"/>
              </a:solidFill>
              <a:latin typeface="Times New Roman" panose="02020603050405020304" pitchFamily="18" charset="0"/>
              <a:ea typeface="ＭＳ 明朝" panose="02020609040205080304" pitchFamily="17" charset="-128"/>
            </a:endParaRPr>
          </a:p>
          <a:p>
            <a:pPr algn="just"/>
            <a:r>
              <a:rPr lang="ja-JP" altLang="en-US" sz="3600" dirty="0" smtClean="0">
                <a:solidFill>
                  <a:srgbClr val="00B050"/>
                </a:solidFill>
                <a:latin typeface="Times New Roman" panose="02020603050405020304" pitchFamily="18" charset="0"/>
                <a:ea typeface="ＤＨＰ平成ゴシックW5" panose="020B0500000000000000" pitchFamily="50" charset="-128"/>
              </a:rPr>
              <a:t>ステップ⒊　感情を表現しよう</a:t>
            </a:r>
            <a:endParaRPr lang="ja-JP" altLang="en-US" sz="3600" dirty="0" smtClean="0">
              <a:solidFill>
                <a:srgbClr val="00B050"/>
              </a:solidFill>
              <a:latin typeface="Times New Roman" panose="02020603050405020304" pitchFamily="18" charset="0"/>
              <a:ea typeface="ＭＳ 明朝" panose="02020609040205080304" pitchFamily="17" charset="-128"/>
            </a:endParaRPr>
          </a:p>
          <a:p>
            <a:r>
              <a:rPr lang="ja-JP" altLang="en-US" sz="3600" dirty="0" smtClean="0">
                <a:solidFill>
                  <a:srgbClr val="00B0F0"/>
                </a:solidFill>
                <a:latin typeface="Times New Roman" panose="02020603050405020304" pitchFamily="18" charset="0"/>
                <a:ea typeface="ＤＨＰ平成ゴシックW5" panose="020B0500000000000000" pitchFamily="50" charset="-128"/>
              </a:rPr>
              <a:t>ステップ⒋　感情をコントロール方法を見つけよう</a:t>
            </a:r>
            <a:endParaRPr lang="ja-JP" altLang="en-US" sz="3600" dirty="0" smtClean="0">
              <a:solidFill>
                <a:srgbClr val="00B0F0"/>
              </a:solidFill>
              <a:latin typeface="Times New Roman" panose="02020603050405020304" pitchFamily="18" charset="0"/>
              <a:ea typeface="ＭＳ 明朝" panose="02020609040205080304" pitchFamily="17" charset="-128"/>
            </a:endParaRPr>
          </a:p>
          <a:p>
            <a:r>
              <a:rPr lang="ja-JP" altLang="en-US" sz="3600" dirty="0" smtClean="0">
                <a:solidFill>
                  <a:srgbClr val="0070C0"/>
                </a:solidFill>
                <a:latin typeface="ＤＨＰ平成ゴシックW5" panose="020B0500000000000000" pitchFamily="50" charset="-128"/>
                <a:ea typeface="ＤＨＰ平成ゴシックW5" panose="020B0500000000000000" pitchFamily="50" charset="-128"/>
              </a:rPr>
              <a:t>ステップ</a:t>
            </a:r>
            <a:r>
              <a:rPr lang="ja-JP" altLang="en-US" sz="3600" dirty="0" smtClean="0">
                <a:solidFill>
                  <a:srgbClr val="0070C0"/>
                </a:solidFill>
                <a:latin typeface="ＤＦ平成ゴシック体W5" panose="020B0509000000000000" pitchFamily="49" charset="-128"/>
                <a:ea typeface="ＤＦ平成ゴシック体W5" panose="020B0509000000000000" pitchFamily="49" charset="-128"/>
              </a:rPr>
              <a:t>⒌　いろいろな場面で試してみよう</a:t>
            </a:r>
          </a:p>
          <a:p>
            <a:r>
              <a:rPr lang="ja-JP" altLang="en-US" sz="3600" dirty="0" smtClean="0">
                <a:solidFill>
                  <a:srgbClr val="002060"/>
                </a:solidFill>
                <a:latin typeface="ＤＨＰ平成ゴシックW5" panose="020B0500000000000000" pitchFamily="50" charset="-128"/>
                <a:ea typeface="ＤＨＰ平成ゴシックW5" panose="020B0500000000000000" pitchFamily="50" charset="-128"/>
              </a:rPr>
              <a:t>ステップ</a:t>
            </a:r>
            <a:r>
              <a:rPr lang="ja-JP" altLang="en-US" sz="3600" dirty="0" smtClean="0">
                <a:solidFill>
                  <a:srgbClr val="002060"/>
                </a:solidFill>
                <a:latin typeface="ＤＦ平成ゴシック体W5" panose="020B0509000000000000" pitchFamily="49" charset="-128"/>
                <a:ea typeface="ＤＦ平成ゴシック体W5" panose="020B0509000000000000" pitchFamily="49" charset="-128"/>
              </a:rPr>
              <a:t>⒍　学習をまとめよう</a:t>
            </a:r>
            <a:endParaRPr lang="en-US" altLang="ja-JP" sz="3600" dirty="0" smtClean="0">
              <a:solidFill>
                <a:srgbClr val="002060"/>
              </a:solidFill>
              <a:latin typeface="ＤＦ平成ゴシック体W5" panose="020B0509000000000000" pitchFamily="49" charset="-128"/>
              <a:ea typeface="ＤＦ平成ゴシック体W5" panose="020B0509000000000000" pitchFamily="49" charset="-128"/>
            </a:endParaRPr>
          </a:p>
          <a:p>
            <a:r>
              <a:rPr lang="ja-JP" altLang="en-US" sz="3600" dirty="0" smtClean="0">
                <a:solidFill>
                  <a:srgbClr val="7030A0"/>
                </a:solidFill>
                <a:latin typeface="ＤＦ平成ゴシック体W5" panose="020B0509000000000000" pitchFamily="49" charset="-128"/>
                <a:ea typeface="ＤＦ平成ゴシック体W5" panose="020B0509000000000000" pitchFamily="49" charset="-128"/>
              </a:rPr>
              <a:t>うれしいこと日記（毎日の生活の中でうれしいことがあったときに、うれしいことを書き留めていこう）</a:t>
            </a:r>
            <a:endParaRPr lang="ja-JP" altLang="en-US" sz="3600" dirty="0">
              <a:solidFill>
                <a:srgbClr val="7030A0"/>
              </a:solidFill>
              <a:latin typeface="ＤＦ平成ゴシック体W5" panose="020B0509000000000000" pitchFamily="49" charset="-128"/>
              <a:ea typeface="ＤＦ平成ゴシック体W5" panose="020B0509000000000000" pitchFamily="49" charset="-128"/>
            </a:endParaRPr>
          </a:p>
        </p:txBody>
      </p:sp>
      <p:pic>
        <p:nvPicPr>
          <p:cNvPr id="5" name="図 4">
            <a:hlinkClick r:id="rId2" action="ppaction://hlinksldjump"/>
          </p:cNvPr>
          <p:cNvPicPr>
            <a:picLocks noChangeAspect="1"/>
          </p:cNvPicPr>
          <p:nvPr/>
        </p:nvPicPr>
        <p:blipFill>
          <a:blip r:embed="rId3"/>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9986213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down)">
                                      <p:cBhvr>
                                        <p:cTn id="7" dur="900"/>
                                        <p:tgtEl>
                                          <p:spTgt spid="4">
                                            <p:bg/>
                                          </p:spTgt>
                                        </p:tgtEl>
                                      </p:cBhvr>
                                    </p:animEffect>
                                  </p:childTnLst>
                                </p:cTn>
                              </p:par>
                            </p:childTnLst>
                          </p:cTn>
                        </p:par>
                        <p:par>
                          <p:cTn id="8" fill="hold">
                            <p:stCondLst>
                              <p:cond delay="900"/>
                            </p:stCondLst>
                            <p:childTnLst>
                              <p:par>
                                <p:cTn id="9" presetID="22" presetClass="entr" presetSubtype="4"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ipe(down)">
                                      <p:cBhvr>
                                        <p:cTn id="11" dur="900"/>
                                        <p:tgtEl>
                                          <p:spTgt spid="4">
                                            <p:txEl>
                                              <p:pRg st="0" end="0"/>
                                            </p:txEl>
                                          </p:spTgt>
                                        </p:tgtEl>
                                      </p:cBhvr>
                                    </p:animEffect>
                                  </p:childTnLst>
                                </p:cTn>
                              </p:par>
                            </p:childTnLst>
                          </p:cTn>
                        </p:par>
                        <p:par>
                          <p:cTn id="12" fill="hold">
                            <p:stCondLst>
                              <p:cond delay="1800"/>
                            </p:stCondLst>
                            <p:childTnLst>
                              <p:par>
                                <p:cTn id="13" presetID="22" presetClass="entr" presetSubtype="4" fill="hold" grpId="0"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wipe(down)">
                                      <p:cBhvr>
                                        <p:cTn id="15" dur="900"/>
                                        <p:tgtEl>
                                          <p:spTgt spid="4">
                                            <p:txEl>
                                              <p:pRg st="1" end="1"/>
                                            </p:txEl>
                                          </p:spTgt>
                                        </p:tgtEl>
                                      </p:cBhvr>
                                    </p:animEffect>
                                  </p:childTnLst>
                                </p:cTn>
                              </p:par>
                            </p:childTnLst>
                          </p:cTn>
                        </p:par>
                        <p:par>
                          <p:cTn id="16" fill="hold">
                            <p:stCondLst>
                              <p:cond delay="2700"/>
                            </p:stCondLst>
                            <p:childTnLst>
                              <p:par>
                                <p:cTn id="17" presetID="22" presetClass="entr" presetSubtype="4" fill="hold" grpId="0"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wipe(down)">
                                      <p:cBhvr>
                                        <p:cTn id="19" dur="900"/>
                                        <p:tgtEl>
                                          <p:spTgt spid="4">
                                            <p:txEl>
                                              <p:pRg st="2" end="2"/>
                                            </p:txEl>
                                          </p:spTgt>
                                        </p:tgtEl>
                                      </p:cBhvr>
                                    </p:animEffect>
                                  </p:childTnLst>
                                </p:cTn>
                              </p:par>
                            </p:childTnLst>
                          </p:cTn>
                        </p:par>
                        <p:par>
                          <p:cTn id="20" fill="hold">
                            <p:stCondLst>
                              <p:cond delay="3600"/>
                            </p:stCondLst>
                            <p:childTnLst>
                              <p:par>
                                <p:cTn id="21" presetID="22" presetClass="entr" presetSubtype="4" fill="hold" grpId="0"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wipe(down)">
                                      <p:cBhvr>
                                        <p:cTn id="23" dur="900"/>
                                        <p:tgtEl>
                                          <p:spTgt spid="4">
                                            <p:txEl>
                                              <p:pRg st="3" end="3"/>
                                            </p:txEl>
                                          </p:spTgt>
                                        </p:tgtEl>
                                      </p:cBhvr>
                                    </p:animEffect>
                                  </p:childTnLst>
                                </p:cTn>
                              </p:par>
                            </p:childTnLst>
                          </p:cTn>
                        </p:par>
                        <p:par>
                          <p:cTn id="24" fill="hold">
                            <p:stCondLst>
                              <p:cond delay="4500"/>
                            </p:stCondLst>
                            <p:childTnLst>
                              <p:par>
                                <p:cTn id="25" presetID="22" presetClass="entr" presetSubtype="4" fill="hold" grpId="0" nodeType="after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900"/>
                                        <p:tgtEl>
                                          <p:spTgt spid="4">
                                            <p:txEl>
                                              <p:pRg st="4" end="4"/>
                                            </p:txEl>
                                          </p:spTgt>
                                        </p:tgtEl>
                                      </p:cBhvr>
                                    </p:animEffect>
                                  </p:childTnLst>
                                </p:cTn>
                              </p:par>
                            </p:childTnLst>
                          </p:cTn>
                        </p:par>
                        <p:par>
                          <p:cTn id="28" fill="hold">
                            <p:stCondLst>
                              <p:cond delay="5400"/>
                            </p:stCondLst>
                            <p:childTnLst>
                              <p:par>
                                <p:cTn id="29" presetID="22" presetClass="entr" presetSubtype="4" fill="hold" grpId="0" nodeType="after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wipe(down)">
                                      <p:cBhvr>
                                        <p:cTn id="31" dur="900"/>
                                        <p:tgtEl>
                                          <p:spTgt spid="4">
                                            <p:txEl>
                                              <p:pRg st="5" end="5"/>
                                            </p:txEl>
                                          </p:spTgt>
                                        </p:tgtEl>
                                      </p:cBhvr>
                                    </p:animEffect>
                                  </p:childTnLst>
                                </p:cTn>
                              </p:par>
                            </p:childTnLst>
                          </p:cTn>
                        </p:par>
                        <p:par>
                          <p:cTn id="32" fill="hold">
                            <p:stCondLst>
                              <p:cond delay="6300"/>
                            </p:stCondLst>
                            <p:childTnLst>
                              <p:par>
                                <p:cTn id="33" presetID="22" presetClass="entr" presetSubtype="4" fill="hold" grpId="0" nodeType="after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wipe(down)">
                                      <p:cBhvr>
                                        <p:cTn id="35" dur="9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67141" y="1278365"/>
            <a:ext cx="6480995" cy="816200"/>
          </a:xfrm>
        </p:spPr>
        <p:txBody>
          <a:bodyPr>
            <a:normAutofit/>
          </a:bodyPr>
          <a:lstStyle/>
          <a:p>
            <a:r>
              <a:rPr lang="ja-JP" altLang="en-US" dirty="0" smtClean="0">
                <a:solidFill>
                  <a:srgbClr val="0070C0"/>
                </a:solidFill>
              </a:rPr>
              <a:t>自分自身の再確認しよう</a:t>
            </a:r>
            <a:endParaRPr lang="ja-JP" altLang="en-US" dirty="0">
              <a:solidFill>
                <a:srgbClr val="0070C0"/>
              </a:solidFill>
            </a:endParaRPr>
          </a:p>
        </p:txBody>
      </p:sp>
      <p:sp>
        <p:nvSpPr>
          <p:cNvPr id="3" name="コンテンツ プレースホルダー 2"/>
          <p:cNvSpPr>
            <a:spLocks noGrp="1"/>
          </p:cNvSpPr>
          <p:nvPr>
            <p:ph idx="1"/>
          </p:nvPr>
        </p:nvSpPr>
        <p:spPr>
          <a:xfrm>
            <a:off x="1365900" y="3070428"/>
            <a:ext cx="10515600" cy="3290489"/>
          </a:xfrm>
        </p:spPr>
        <p:txBody>
          <a:bodyPr>
            <a:normAutofit/>
          </a:bodyPr>
          <a:lstStyle/>
          <a:p>
            <a:r>
              <a:rPr lang="ja-JP" altLang="en-US" dirty="0" smtClean="0">
                <a:solidFill>
                  <a:srgbClr val="0070C0"/>
                </a:solidFill>
              </a:rPr>
              <a:t>①食べ物</a:t>
            </a:r>
            <a:r>
              <a:rPr lang="ja-JP" altLang="en-US" dirty="0" smtClean="0"/>
              <a:t>・・・好きな食べ物、料理、野菜・果物・食材    </a:t>
            </a:r>
            <a:r>
              <a:rPr lang="ja-JP" altLang="en-US" dirty="0"/>
              <a:t>　　          　</a:t>
            </a:r>
            <a:endParaRPr lang="en-US" altLang="ja-JP" dirty="0" smtClean="0"/>
          </a:p>
          <a:p>
            <a:r>
              <a:rPr lang="ja-JP" altLang="en-US" dirty="0" smtClean="0">
                <a:solidFill>
                  <a:srgbClr val="0070C0"/>
                </a:solidFill>
              </a:rPr>
              <a:t>②飲み物</a:t>
            </a:r>
            <a:r>
              <a:rPr lang="ja-JP" altLang="en-US" dirty="0" smtClean="0"/>
              <a:t>・・・好きな飲み物。商品名も</a:t>
            </a:r>
            <a:r>
              <a:rPr lang="en-US" altLang="ja-JP" dirty="0" smtClean="0"/>
              <a:t>OK</a:t>
            </a:r>
            <a:r>
              <a:rPr lang="ja-JP" altLang="en-US" dirty="0" smtClean="0"/>
              <a:t>！   </a:t>
            </a:r>
            <a:r>
              <a:rPr lang="ja-JP" altLang="en-US" dirty="0"/>
              <a:t>　  　          </a:t>
            </a:r>
          </a:p>
          <a:p>
            <a:r>
              <a:rPr lang="ja-JP" altLang="en-US" dirty="0" smtClean="0">
                <a:solidFill>
                  <a:srgbClr val="0070C0"/>
                </a:solidFill>
              </a:rPr>
              <a:t>③教</a:t>
            </a:r>
            <a:r>
              <a:rPr lang="ja-JP" altLang="en-US" dirty="0">
                <a:solidFill>
                  <a:srgbClr val="0070C0"/>
                </a:solidFill>
              </a:rPr>
              <a:t>　</a:t>
            </a:r>
            <a:r>
              <a:rPr lang="ja-JP" altLang="en-US" dirty="0" smtClean="0">
                <a:solidFill>
                  <a:srgbClr val="0070C0"/>
                </a:solidFill>
              </a:rPr>
              <a:t>科</a:t>
            </a:r>
            <a:r>
              <a:rPr lang="ja-JP" altLang="en-US" dirty="0" smtClean="0"/>
              <a:t>・・・授業の科目を答えよう</a:t>
            </a:r>
            <a:endParaRPr lang="en-US" altLang="ja-JP" dirty="0" smtClean="0"/>
          </a:p>
          <a:p>
            <a:r>
              <a:rPr lang="ja-JP" altLang="en-US" dirty="0" smtClean="0">
                <a:solidFill>
                  <a:srgbClr val="0070C0"/>
                </a:solidFill>
              </a:rPr>
              <a:t>④</a:t>
            </a:r>
            <a:r>
              <a:rPr lang="ja-JP" altLang="en-US" dirty="0">
                <a:solidFill>
                  <a:srgbClr val="0070C0"/>
                </a:solidFill>
              </a:rPr>
              <a:t>テレビ</a:t>
            </a:r>
            <a:r>
              <a:rPr lang="ja-JP" altLang="en-US" dirty="0" smtClean="0">
                <a:solidFill>
                  <a:srgbClr val="0070C0"/>
                </a:solidFill>
              </a:rPr>
              <a:t>番組</a:t>
            </a:r>
            <a:r>
              <a:rPr lang="ja-JP" altLang="en-US" dirty="0" smtClean="0"/>
              <a:t>・・・大好きなドラマ、お笑い番組、アニメも</a:t>
            </a:r>
            <a:r>
              <a:rPr lang="en-US" altLang="ja-JP" dirty="0" smtClean="0"/>
              <a:t>OK!</a:t>
            </a:r>
            <a:r>
              <a:rPr lang="ja-JP" altLang="en-US" dirty="0" smtClean="0"/>
              <a:t> </a:t>
            </a:r>
            <a:r>
              <a:rPr lang="ja-JP" altLang="en-US" dirty="0"/>
              <a:t>　　  　            </a:t>
            </a:r>
          </a:p>
          <a:p>
            <a:r>
              <a:rPr lang="ja-JP" altLang="en-US" dirty="0" smtClean="0">
                <a:solidFill>
                  <a:srgbClr val="0070C0"/>
                </a:solidFill>
              </a:rPr>
              <a:t>⑤</a:t>
            </a:r>
            <a:r>
              <a:rPr lang="ja-JP" altLang="en-US" dirty="0">
                <a:solidFill>
                  <a:srgbClr val="0070C0"/>
                </a:solidFill>
              </a:rPr>
              <a:t>スポーツ </a:t>
            </a:r>
            <a:r>
              <a:rPr lang="ja-JP" altLang="en-US" dirty="0" smtClean="0"/>
              <a:t>・・・やるのも、見るのも、どちらも</a:t>
            </a:r>
            <a:r>
              <a:rPr lang="en-US" altLang="ja-JP" dirty="0" smtClean="0"/>
              <a:t>OK!</a:t>
            </a:r>
          </a:p>
          <a:p>
            <a:r>
              <a:rPr lang="ja-JP" altLang="en-US" dirty="0" smtClean="0">
                <a:solidFill>
                  <a:srgbClr val="0070C0"/>
                </a:solidFill>
              </a:rPr>
              <a:t>⑥本</a:t>
            </a:r>
            <a:r>
              <a:rPr lang="ja-JP" altLang="en-US" dirty="0" smtClean="0"/>
              <a:t>・・・よく読む本、題名、思い出の</a:t>
            </a:r>
            <a:r>
              <a:rPr lang="en-US" altLang="ja-JP" dirty="0" smtClean="0"/>
              <a:t>1</a:t>
            </a:r>
            <a:r>
              <a:rPr lang="ja-JP" altLang="en-US" dirty="0" smtClean="0"/>
              <a:t>冊、今読んでいる本</a:t>
            </a:r>
            <a:r>
              <a:rPr lang="ja-JP" altLang="en-US" dirty="0"/>
              <a:t>　　　　　　　　　　　　</a:t>
            </a:r>
          </a:p>
          <a:p>
            <a:endParaRPr kumimoji="1" lang="ja-JP" altLang="en-US" dirty="0"/>
          </a:p>
        </p:txBody>
      </p:sp>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6420" y="2730264"/>
            <a:ext cx="885890" cy="792349"/>
          </a:xfrm>
          <a:prstGeom prst="rect">
            <a:avLst/>
          </a:prstGeom>
        </p:spPr>
      </p:pic>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8706" y="3522613"/>
            <a:ext cx="761130" cy="987461"/>
          </a:xfrm>
          <a:prstGeom prst="rect">
            <a:avLst/>
          </a:prstGeom>
        </p:spPr>
      </p:pic>
      <p:pic>
        <p:nvPicPr>
          <p:cNvPr id="6" name="図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37690" y="5043916"/>
            <a:ext cx="767869" cy="744363"/>
          </a:xfrm>
          <a:prstGeom prst="rect">
            <a:avLst/>
          </a:prstGeom>
        </p:spPr>
      </p:pic>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1553" y="4136315"/>
            <a:ext cx="947745" cy="792094"/>
          </a:xfrm>
          <a:prstGeom prst="rect">
            <a:avLst/>
          </a:prstGeom>
        </p:spPr>
      </p:pic>
      <p:sp>
        <p:nvSpPr>
          <p:cNvPr id="9" name="タイトル 1"/>
          <p:cNvSpPr txBox="1">
            <a:spLocks/>
          </p:cNvSpPr>
          <p:nvPr/>
        </p:nvSpPr>
        <p:spPr>
          <a:xfrm>
            <a:off x="6438" y="180261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　★私の好きなもの　　</a:t>
            </a:r>
            <a:r>
              <a:rPr lang="ja-JP" altLang="en-US" sz="2800" dirty="0" smtClean="0"/>
              <a:t>好きなものを確かめよう</a:t>
            </a:r>
            <a:endParaRPr lang="ja-JP" altLang="en-US" sz="2800" dirty="0"/>
          </a:p>
        </p:txBody>
      </p:sp>
      <p:sp>
        <p:nvSpPr>
          <p:cNvPr id="12" name="正方形/長方形 11"/>
          <p:cNvSpPr/>
          <p:nvPr/>
        </p:nvSpPr>
        <p:spPr>
          <a:xfrm>
            <a:off x="344240" y="431016"/>
            <a:ext cx="6522940" cy="769441"/>
          </a:xfrm>
          <a:prstGeom prst="rect">
            <a:avLst/>
          </a:prstGeom>
        </p:spPr>
        <p:txBody>
          <a:bodyPr wrap="none">
            <a:spAutoFit/>
          </a:bodyPr>
          <a:lstStyle/>
          <a:p>
            <a:r>
              <a:rPr lang="ja-JP" altLang="en-US" sz="4400" dirty="0">
                <a:solidFill>
                  <a:srgbClr val="C00000"/>
                </a:solidFill>
                <a:latin typeface="Times New Roman" panose="02020603050405020304" pitchFamily="18" charset="0"/>
                <a:ea typeface="ＤＨＰ平成ゴシックW5" panose="020B0500000000000000" pitchFamily="50" charset="-128"/>
              </a:rPr>
              <a:t>ステップ⒈　自分を知ろう</a:t>
            </a:r>
            <a:endParaRPr lang="en-US" altLang="ja-JP" sz="4400" dirty="0">
              <a:solidFill>
                <a:srgbClr val="C00000"/>
              </a:solidFill>
              <a:latin typeface="Times New Roman" panose="02020603050405020304" pitchFamily="18" charset="0"/>
              <a:ea typeface="ＤＨＰ平成ゴシックW5" panose="020B0500000000000000" pitchFamily="50" charset="-128"/>
            </a:endParaRPr>
          </a:p>
        </p:txBody>
      </p:sp>
      <p:pic>
        <p:nvPicPr>
          <p:cNvPr id="10" name="図 9">
            <a:hlinkClick r:id="rId6" action="ppaction://hlinksldjump"/>
          </p:cNvPr>
          <p:cNvPicPr>
            <a:picLocks noChangeAspect="1"/>
          </p:cNvPicPr>
          <p:nvPr/>
        </p:nvPicPr>
        <p:blipFill>
          <a:blip r:embed="rId7"/>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8264786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anim calcmode="lin" valueType="num">
                                      <p:cBhvr>
                                        <p:cTn id="1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anim calcmode="lin" valueType="num">
                                      <p:cBhvr>
                                        <p:cTn id="18"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5000"/>
                            </p:stCondLst>
                            <p:childTnLst>
                              <p:par>
                                <p:cTn id="21" presetID="42" presetClass="entr" presetSubtype="0"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anim calcmode="lin" valueType="num">
                                      <p:cBhvr>
                                        <p:cTn id="24"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6" fill="hold">
                            <p:stCondLst>
                              <p:cond delay="7000"/>
                            </p:stCondLst>
                            <p:childTnLst>
                              <p:par>
                                <p:cTn id="27" presetID="42" presetClass="entr" presetSubtype="0" fill="hold" grpId="0"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2000"/>
                                        <p:tgtEl>
                                          <p:spTgt spid="3">
                                            <p:txEl>
                                              <p:pRg st="3" end="3"/>
                                            </p:txEl>
                                          </p:spTgt>
                                        </p:tgtEl>
                                      </p:cBhvr>
                                    </p:animEffect>
                                    <p:anim calcmode="lin" valueType="num">
                                      <p:cBhvr>
                                        <p:cTn id="30"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2" fill="hold">
                            <p:stCondLst>
                              <p:cond delay="9000"/>
                            </p:stCondLst>
                            <p:childTnLst>
                              <p:par>
                                <p:cTn id="33" presetID="42"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8" fill="hold">
                            <p:stCondLst>
                              <p:cond delay="11000"/>
                            </p:stCondLst>
                            <p:childTnLst>
                              <p:par>
                                <p:cTn id="39" presetID="42" presetClass="entr" presetSubtype="0" fill="hold" grpId="0" nodeType="after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2000"/>
                                        <p:tgtEl>
                                          <p:spTgt spid="3">
                                            <p:txEl>
                                              <p:pRg st="5" end="5"/>
                                            </p:txEl>
                                          </p:spTgt>
                                        </p:tgtEl>
                                      </p:cBhvr>
                                    </p:animEffect>
                                    <p:anim calcmode="lin" valueType="num">
                                      <p:cBhvr>
                                        <p:cTn id="42"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4" fill="hold">
                            <p:stCondLst>
                              <p:cond delay="13000"/>
                            </p:stCondLst>
                            <p:childTnLst>
                              <p:par>
                                <p:cTn id="45" presetID="16" presetClass="emph" presetSubtype="0" fill="hold" grpId="1" nodeType="afterEffect">
                                  <p:stCondLst>
                                    <p:cond delay="0"/>
                                  </p:stCondLst>
                                  <p:iterate type="lt">
                                    <p:tmPct val="4000"/>
                                  </p:iterate>
                                  <p:childTnLst>
                                    <p:set>
                                      <p:cBhvr override="childStyle">
                                        <p:cTn id="46" dur="1800" fill="hold"/>
                                        <p:tgtEl>
                                          <p:spTgt spid="9"/>
                                        </p:tgtEl>
                                        <p:attrNameLst>
                                          <p:attrName>style.color</p:attrName>
                                        </p:attrNameLst>
                                      </p:cBhvr>
                                      <p:to>
                                        <p:clrVal>
                                          <a:srgbClr val="AF3F67"/>
                                        </p:clrVal>
                                      </p:to>
                                    </p:set>
                                    <p:set>
                                      <p:cBhvr>
                                        <p:cTn id="47" dur="1800" fill="hold"/>
                                        <p:tgtEl>
                                          <p:spTgt spid="9"/>
                                        </p:tgtEl>
                                        <p:attrNameLst>
                                          <p:attrName>fillcolor</p:attrName>
                                        </p:attrNameLst>
                                      </p:cBhvr>
                                      <p:to>
                                        <p:clrVal>
                                          <a:srgbClr val="AF3F67"/>
                                        </p:clrVal>
                                      </p:to>
                                    </p:set>
                                    <p:set>
                                      <p:cBhvr>
                                        <p:cTn id="48" dur="1800"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図表 7"/>
          <p:cNvGraphicFramePr/>
          <p:nvPr>
            <p:extLst>
              <p:ext uri="{D42A27DB-BD31-4B8C-83A1-F6EECF244321}">
                <p14:modId xmlns:p14="http://schemas.microsoft.com/office/powerpoint/2010/main" val="1211728265"/>
              </p:ext>
            </p:extLst>
          </p:nvPr>
        </p:nvGraphicFramePr>
        <p:xfrm>
          <a:off x="163772" y="1519311"/>
          <a:ext cx="11750723" cy="2206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図表 8"/>
          <p:cNvGraphicFramePr/>
          <p:nvPr>
            <p:extLst>
              <p:ext uri="{D42A27DB-BD31-4B8C-83A1-F6EECF244321}">
                <p14:modId xmlns:p14="http://schemas.microsoft.com/office/powerpoint/2010/main" val="3414378498"/>
              </p:ext>
            </p:extLst>
          </p:nvPr>
        </p:nvGraphicFramePr>
        <p:xfrm>
          <a:off x="220042" y="3787584"/>
          <a:ext cx="11641540" cy="212084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タイトル 1"/>
          <p:cNvSpPr txBox="1">
            <a:spLocks/>
          </p:cNvSpPr>
          <p:nvPr/>
        </p:nvSpPr>
        <p:spPr>
          <a:xfrm>
            <a:off x="373837" y="197503"/>
            <a:ext cx="11573947" cy="1061923"/>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★私の好きなもの</a:t>
            </a:r>
            <a:r>
              <a:rPr lang="en-US" altLang="ja-JP" dirty="0" smtClean="0"/>
              <a:t/>
            </a:r>
            <a:br>
              <a:rPr lang="en-US" altLang="ja-JP" dirty="0" smtClean="0"/>
            </a:br>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4" name="正方形/長方形 3"/>
          <p:cNvSpPr/>
          <p:nvPr/>
        </p:nvSpPr>
        <p:spPr>
          <a:xfrm>
            <a:off x="6562296" y="821676"/>
            <a:ext cx="644810" cy="3478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hlinkClick r:id="rId12" action="ppaction://hlinksldjump"/>
          </p:cNvPr>
          <p:cNvPicPr>
            <a:picLocks noChangeAspect="1"/>
          </p:cNvPicPr>
          <p:nvPr/>
        </p:nvPicPr>
        <p:blipFill>
          <a:blip r:embed="rId13"/>
          <a:stretch>
            <a:fillRect/>
          </a:stretch>
        </p:blipFill>
        <p:spPr>
          <a:xfrm>
            <a:off x="9896789" y="5998389"/>
            <a:ext cx="1542422" cy="859611"/>
          </a:xfrm>
          <a:prstGeom prst="rect">
            <a:avLst/>
          </a:prstGeom>
        </p:spPr>
      </p:pic>
      <p:sp>
        <p:nvSpPr>
          <p:cNvPr id="10" name="額縁 9">
            <a:hlinkClick r:id="rId14" action="ppaction://hlinkfile"/>
          </p:cNvPr>
          <p:cNvSpPr/>
          <p:nvPr/>
        </p:nvSpPr>
        <p:spPr>
          <a:xfrm>
            <a:off x="1195594" y="77979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Tree>
    <p:extLst>
      <p:ext uri="{BB962C8B-B14F-4D97-AF65-F5344CB8AC3E}">
        <p14:creationId xmlns:p14="http://schemas.microsoft.com/office/powerpoint/2010/main" val="15141089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8642" y="249214"/>
            <a:ext cx="10515600" cy="1128824"/>
          </a:xfrm>
        </p:spPr>
        <p:txBody>
          <a:bodyPr/>
          <a:lstStyle/>
          <a:p>
            <a:r>
              <a:rPr kumimoji="1" lang="ja-JP" altLang="en-US" dirty="0" smtClean="0"/>
              <a:t>★私の長所＝自分のよいところ</a:t>
            </a:r>
            <a:endParaRPr kumimoji="1" lang="ja-JP" altLang="en-US" dirty="0"/>
          </a:p>
        </p:txBody>
      </p:sp>
      <p:sp>
        <p:nvSpPr>
          <p:cNvPr id="3" name="コンテンツ プレースホルダー 2"/>
          <p:cNvSpPr>
            <a:spLocks noGrp="1"/>
          </p:cNvSpPr>
          <p:nvPr>
            <p:ph idx="1"/>
          </p:nvPr>
        </p:nvSpPr>
        <p:spPr>
          <a:xfrm>
            <a:off x="961495" y="1805186"/>
            <a:ext cx="10515600" cy="1630301"/>
          </a:xfrm>
        </p:spPr>
        <p:txBody>
          <a:bodyPr>
            <a:normAutofit fontScale="92500" lnSpcReduction="20000"/>
          </a:bodyPr>
          <a:lstStyle/>
          <a:p>
            <a:r>
              <a:rPr lang="ja-JP" altLang="en-US" sz="4000" dirty="0" smtClean="0"/>
              <a:t>例えば、</a:t>
            </a:r>
            <a:r>
              <a:rPr kumimoji="1" lang="ja-JP" altLang="en-US" sz="4000" dirty="0" smtClean="0"/>
              <a:t>人がほめてくれるところ</a:t>
            </a:r>
            <a:endParaRPr kumimoji="1" lang="en-US" altLang="ja-JP" sz="4000" dirty="0" smtClean="0"/>
          </a:p>
          <a:p>
            <a:r>
              <a:rPr lang="ja-JP" altLang="en-US" sz="4000" dirty="0"/>
              <a:t>意外</a:t>
            </a:r>
            <a:r>
              <a:rPr lang="ja-JP" altLang="en-US" sz="4000" dirty="0" smtClean="0"/>
              <a:t>と自分が</a:t>
            </a:r>
            <a:r>
              <a:rPr lang="ja-JP" altLang="en-US" sz="4000" dirty="0"/>
              <a:t>短所だと思っている</a:t>
            </a:r>
            <a:r>
              <a:rPr lang="ja-JP" altLang="en-US" sz="4000" dirty="0" smtClean="0"/>
              <a:t>ところ</a:t>
            </a:r>
            <a:endParaRPr lang="en-US" altLang="ja-JP" sz="4000" dirty="0" smtClean="0"/>
          </a:p>
          <a:p>
            <a:pPr marL="0" indent="0">
              <a:buNone/>
            </a:pPr>
            <a:r>
              <a:rPr lang="en-US" altLang="ja-JP" sz="4000" dirty="0"/>
              <a:t> </a:t>
            </a:r>
            <a:r>
              <a:rPr lang="en-US" altLang="ja-JP" sz="4000" dirty="0" smtClean="0"/>
              <a:t>(</a:t>
            </a:r>
            <a:r>
              <a:rPr lang="ja-JP" altLang="en-US" sz="4000" dirty="0" smtClean="0"/>
              <a:t>人</a:t>
            </a:r>
            <a:r>
              <a:rPr lang="ja-JP" altLang="en-US" sz="4000" dirty="0" smtClean="0"/>
              <a:t>から見ると長所だったり</a:t>
            </a:r>
            <a:r>
              <a:rPr lang="ja-JP" altLang="en-US" sz="4000" dirty="0" smtClean="0"/>
              <a:t>する</a:t>
            </a:r>
            <a:r>
              <a:rPr lang="en-US" altLang="ja-JP" sz="4000" dirty="0" smtClean="0"/>
              <a:t>)</a:t>
            </a:r>
          </a:p>
          <a:p>
            <a:pPr marL="0" indent="0">
              <a:buNone/>
            </a:pPr>
            <a:endParaRPr kumimoji="1" lang="en-US" altLang="ja-JP" sz="4000" dirty="0" smtClean="0"/>
          </a:p>
          <a:p>
            <a:endParaRPr kumimoji="1" lang="en-US" altLang="ja-JP" sz="4000" dirty="0" smtClean="0"/>
          </a:p>
        </p:txBody>
      </p:sp>
      <p:sp>
        <p:nvSpPr>
          <p:cNvPr id="4" name="テキスト ボックス 3"/>
          <p:cNvSpPr txBox="1"/>
          <p:nvPr/>
        </p:nvSpPr>
        <p:spPr>
          <a:xfrm>
            <a:off x="278642" y="1081280"/>
            <a:ext cx="8783391" cy="707886"/>
          </a:xfrm>
          <a:prstGeom prst="rect">
            <a:avLst/>
          </a:prstGeom>
          <a:noFill/>
        </p:spPr>
        <p:txBody>
          <a:bodyPr wrap="square" rtlCol="0">
            <a:spAutoFit/>
          </a:bodyPr>
          <a:lstStyle/>
          <a:p>
            <a:r>
              <a:rPr kumimoji="1" lang="ja-JP" altLang="en-US" sz="4000" dirty="0" smtClean="0">
                <a:solidFill>
                  <a:srgbClr val="0070C0"/>
                </a:solidFill>
              </a:rPr>
              <a:t>★自分のことをしっかり見つめて書こう。</a:t>
            </a:r>
            <a:endParaRPr kumimoji="1" lang="ja-JP" altLang="en-US" sz="4000" dirty="0">
              <a:solidFill>
                <a:srgbClr val="0070C0"/>
              </a:solidFill>
            </a:endParaRPr>
          </a:p>
        </p:txBody>
      </p:sp>
      <p:sp>
        <p:nvSpPr>
          <p:cNvPr id="6" name="タイトル 1"/>
          <p:cNvSpPr txBox="1">
            <a:spLocks/>
          </p:cNvSpPr>
          <p:nvPr/>
        </p:nvSpPr>
        <p:spPr>
          <a:xfrm>
            <a:off x="961496" y="4884108"/>
            <a:ext cx="10515600" cy="187437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smtClean="0"/>
              <a:t>・</a:t>
            </a:r>
            <a:r>
              <a:rPr lang="ja-JP" altLang="en-US" sz="3700" dirty="0" smtClean="0"/>
              <a:t>自分の趣味、興味関心のあるものなど</a:t>
            </a:r>
            <a:r>
              <a:rPr lang="en-US" altLang="ja-JP" sz="3700" dirty="0" smtClean="0"/>
              <a:t/>
            </a:r>
            <a:br>
              <a:rPr lang="en-US" altLang="ja-JP" sz="3700" dirty="0" smtClean="0"/>
            </a:br>
            <a:r>
              <a:rPr lang="ja-JP" altLang="en-US" sz="3700" dirty="0" smtClean="0"/>
              <a:t>　　（例）卓球部には所属していないが、結構強い・・・</a:t>
            </a:r>
            <a:r>
              <a:rPr lang="en-US" altLang="ja-JP" sz="3700" dirty="0" smtClean="0"/>
              <a:t/>
            </a:r>
            <a:br>
              <a:rPr lang="en-US" altLang="ja-JP" sz="3700" dirty="0" smtClean="0"/>
            </a:br>
            <a:r>
              <a:rPr lang="ja-JP" altLang="en-US" sz="3700" dirty="0" smtClean="0"/>
              <a:t>　　（例）</a:t>
            </a:r>
            <a:r>
              <a:rPr lang="ja-JP" altLang="en-US" sz="3700" dirty="0" err="1" smtClean="0"/>
              <a:t>けん</a:t>
            </a:r>
            <a:r>
              <a:rPr lang="ja-JP" altLang="en-US" sz="3700" dirty="0" smtClean="0"/>
              <a:t>玉の技ができる・・・</a:t>
            </a:r>
            <a:endParaRPr lang="ja-JP" altLang="en-US" sz="3700" dirty="0"/>
          </a:p>
        </p:txBody>
      </p:sp>
      <p:sp>
        <p:nvSpPr>
          <p:cNvPr id="7" name="テキスト ボックス 6"/>
          <p:cNvSpPr txBox="1"/>
          <p:nvPr/>
        </p:nvSpPr>
        <p:spPr>
          <a:xfrm>
            <a:off x="278642" y="4274448"/>
            <a:ext cx="9832747" cy="707886"/>
          </a:xfrm>
          <a:prstGeom prst="rect">
            <a:avLst/>
          </a:prstGeom>
          <a:noFill/>
        </p:spPr>
        <p:txBody>
          <a:bodyPr wrap="square" rtlCol="0">
            <a:spAutoFit/>
          </a:bodyPr>
          <a:lstStyle/>
          <a:p>
            <a:r>
              <a:rPr kumimoji="1" lang="ja-JP" altLang="en-US" sz="4000" dirty="0" smtClean="0">
                <a:solidFill>
                  <a:srgbClr val="0070C0"/>
                </a:solidFill>
              </a:rPr>
              <a:t>★</a:t>
            </a:r>
            <a:r>
              <a:rPr lang="ja-JP" altLang="en-US" sz="4000" dirty="0">
                <a:solidFill>
                  <a:srgbClr val="0070C0"/>
                </a:solidFill>
              </a:rPr>
              <a:t>こんなことができるよ！こんなことが好き</a:t>
            </a:r>
            <a:r>
              <a:rPr lang="ja-JP" altLang="en-US" sz="4000" dirty="0" smtClean="0">
                <a:solidFill>
                  <a:srgbClr val="0070C0"/>
                </a:solidFill>
              </a:rPr>
              <a:t>！</a:t>
            </a:r>
            <a:endParaRPr kumimoji="1" lang="ja-JP" altLang="en-US" sz="4000" dirty="0">
              <a:solidFill>
                <a:srgbClr val="0070C0"/>
              </a:solidFill>
            </a:endParaRPr>
          </a:p>
        </p:txBody>
      </p:sp>
      <p:sp>
        <p:nvSpPr>
          <p:cNvPr id="8" name="タイトル 1"/>
          <p:cNvSpPr txBox="1">
            <a:spLocks/>
          </p:cNvSpPr>
          <p:nvPr/>
        </p:nvSpPr>
        <p:spPr>
          <a:xfrm>
            <a:off x="278642" y="3467527"/>
            <a:ext cx="3798058" cy="112882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a:t>
            </a:r>
            <a:r>
              <a:rPr lang="ja-JP" altLang="en-US" dirty="0"/>
              <a:t>私の</a:t>
            </a:r>
            <a:r>
              <a:rPr lang="ja-JP" altLang="en-US" dirty="0" smtClean="0"/>
              <a:t>特技</a:t>
            </a:r>
            <a:endParaRPr lang="ja-JP" altLang="en-US" dirty="0"/>
          </a:p>
        </p:txBody>
      </p:sp>
      <p:pic>
        <p:nvPicPr>
          <p:cNvPr id="9" name="図 8">
            <a:hlinkClick r:id="rId2" action="ppaction://hlinksldjump"/>
          </p:cNvPr>
          <p:cNvPicPr>
            <a:picLocks noChangeAspect="1"/>
          </p:cNvPicPr>
          <p:nvPr/>
        </p:nvPicPr>
        <p:blipFill>
          <a:blip r:embed="rId3"/>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7274663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2000"/>
                                        <p:tgtEl>
                                          <p:spTgt spid="3">
                                            <p:txEl>
                                              <p:pRg st="0" end="0"/>
                                            </p:txEl>
                                          </p:spTgt>
                                        </p:tgtEl>
                                      </p:cBhvr>
                                    </p:animEffect>
                                  </p:childTnLst>
                                </p:cTn>
                              </p:par>
                            </p:childTnLst>
                          </p:cTn>
                        </p:par>
                        <p:par>
                          <p:cTn id="16" fill="hold">
                            <p:stCondLst>
                              <p:cond delay="4500"/>
                            </p:stCondLst>
                            <p:childTnLst>
                              <p:par>
                                <p:cTn id="17" presetID="22" presetClass="entr" presetSubtype="1"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up)">
                                      <p:cBhvr>
                                        <p:cTn id="19" dur="2000"/>
                                        <p:tgtEl>
                                          <p:spTgt spid="3">
                                            <p:txEl>
                                              <p:pRg st="1" end="1"/>
                                            </p:txEl>
                                          </p:spTgt>
                                        </p:tgtEl>
                                      </p:cBhvr>
                                    </p:animEffect>
                                  </p:childTnLst>
                                </p:cTn>
                              </p:par>
                            </p:childTnLst>
                          </p:cTn>
                        </p:par>
                        <p:par>
                          <p:cTn id="20" fill="hold">
                            <p:stCondLst>
                              <p:cond delay="6500"/>
                            </p:stCondLst>
                            <p:childTnLst>
                              <p:par>
                                <p:cTn id="21" presetID="22" presetClass="entr" presetSubtype="1" fill="hold" grpId="0"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up)">
                                      <p:cBhvr>
                                        <p:cTn id="23" dur="2000"/>
                                        <p:tgtEl>
                                          <p:spTgt spid="3">
                                            <p:txEl>
                                              <p:pRg st="2" end="2"/>
                                            </p:txEl>
                                          </p:spTgt>
                                        </p:tgtEl>
                                      </p:cBhvr>
                                    </p:animEffect>
                                  </p:childTnLst>
                                </p:cTn>
                              </p:par>
                            </p:childTnLst>
                          </p:cTn>
                        </p:par>
                        <p:par>
                          <p:cTn id="24" fill="hold">
                            <p:stCondLst>
                              <p:cond delay="8500"/>
                            </p:stCondLst>
                            <p:childTnLst>
                              <p:par>
                                <p:cTn id="25" presetID="26" presetClass="emph" presetSubtype="0" repeatCount="3000" fill="hold" grpId="0" nodeType="afterEffect">
                                  <p:stCondLst>
                                    <p:cond delay="0"/>
                                  </p:stCondLst>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par>
                          <p:cTn id="28" fill="hold">
                            <p:stCondLst>
                              <p:cond delay="10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par>
                          <p:cTn id="32" fill="hold">
                            <p:stCondLst>
                              <p:cond delay="12000"/>
                            </p:stCondLst>
                            <p:childTnLst>
                              <p:par>
                                <p:cTn id="33" presetID="47"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図表 7"/>
          <p:cNvGraphicFramePr/>
          <p:nvPr>
            <p:extLst>
              <p:ext uri="{D42A27DB-BD31-4B8C-83A1-F6EECF244321}">
                <p14:modId xmlns:p14="http://schemas.microsoft.com/office/powerpoint/2010/main" val="3508800053"/>
              </p:ext>
            </p:extLst>
          </p:nvPr>
        </p:nvGraphicFramePr>
        <p:xfrm>
          <a:off x="647113" y="1935152"/>
          <a:ext cx="10930597" cy="14129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正方形/長方形 2"/>
          <p:cNvSpPr/>
          <p:nvPr/>
        </p:nvSpPr>
        <p:spPr>
          <a:xfrm>
            <a:off x="386532" y="3665004"/>
            <a:ext cx="2749471" cy="707886"/>
          </a:xfrm>
          <a:prstGeom prst="rect">
            <a:avLst/>
          </a:prstGeom>
        </p:spPr>
        <p:txBody>
          <a:bodyPr wrap="none">
            <a:spAutoFit/>
          </a:bodyPr>
          <a:lstStyle/>
          <a:p>
            <a:r>
              <a:rPr lang="ja-JP" altLang="en-US" sz="4000" dirty="0"/>
              <a:t>★私</a:t>
            </a:r>
            <a:r>
              <a:rPr lang="ja-JP" altLang="en-US" sz="4000" dirty="0" smtClean="0"/>
              <a:t>の特技</a:t>
            </a:r>
            <a:endParaRPr lang="ja-JP" altLang="en-US" sz="4000" dirty="0"/>
          </a:p>
        </p:txBody>
      </p:sp>
      <p:graphicFrame>
        <p:nvGraphicFramePr>
          <p:cNvPr id="13" name="図表 12"/>
          <p:cNvGraphicFramePr/>
          <p:nvPr>
            <p:extLst>
              <p:ext uri="{D42A27DB-BD31-4B8C-83A1-F6EECF244321}">
                <p14:modId xmlns:p14="http://schemas.microsoft.com/office/powerpoint/2010/main" val="451668213"/>
              </p:ext>
            </p:extLst>
          </p:nvPr>
        </p:nvGraphicFramePr>
        <p:xfrm>
          <a:off x="647113" y="4363129"/>
          <a:ext cx="10930597" cy="14468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正方形/長方形 3"/>
          <p:cNvSpPr/>
          <p:nvPr/>
        </p:nvSpPr>
        <p:spPr>
          <a:xfrm>
            <a:off x="475554" y="1209654"/>
            <a:ext cx="2749471" cy="707886"/>
          </a:xfrm>
          <a:prstGeom prst="rect">
            <a:avLst/>
          </a:prstGeom>
        </p:spPr>
        <p:txBody>
          <a:bodyPr wrap="none">
            <a:spAutoFit/>
          </a:bodyPr>
          <a:lstStyle/>
          <a:p>
            <a:r>
              <a:rPr lang="ja-JP" altLang="en-US" sz="4000" dirty="0"/>
              <a:t>★私の長所</a:t>
            </a:r>
          </a:p>
        </p:txBody>
      </p:sp>
      <p:sp>
        <p:nvSpPr>
          <p:cNvPr id="15" name="タイトル 1"/>
          <p:cNvSpPr>
            <a:spLocks noGrp="1"/>
          </p:cNvSpPr>
          <p:nvPr>
            <p:ph type="title"/>
          </p:nvPr>
        </p:nvSpPr>
        <p:spPr>
          <a:xfrm>
            <a:off x="325437" y="194636"/>
            <a:ext cx="11573947" cy="1061923"/>
          </a:xfrm>
        </p:spPr>
        <p:txBody>
          <a:bodyPr>
            <a:normAutofit/>
          </a:body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r>
              <a:rPr lang="ja-JP" altLang="en-US" sz="3100" dirty="0"/>
              <a:t>。</a:t>
            </a:r>
            <a:endParaRPr kumimoji="1" lang="ja-JP" altLang="en-US" sz="3100" dirty="0"/>
          </a:p>
        </p:txBody>
      </p:sp>
      <p:sp>
        <p:nvSpPr>
          <p:cNvPr id="7" name="正方形/長方形 6"/>
          <p:cNvSpPr/>
          <p:nvPr/>
        </p:nvSpPr>
        <p:spPr>
          <a:xfrm>
            <a:off x="6112410" y="528226"/>
            <a:ext cx="738766" cy="347839"/>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角丸四角形 1">
            <a:hlinkClick r:id="rId12" action="ppaction://hlinkfile"/>
          </p:cNvPr>
          <p:cNvSpPr/>
          <p:nvPr/>
        </p:nvSpPr>
        <p:spPr>
          <a:xfrm>
            <a:off x="185301" y="528226"/>
            <a:ext cx="923623" cy="34783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ここ</a:t>
            </a:r>
            <a:endParaRPr kumimoji="1" lang="ja-JP" altLang="en-US" sz="2400" dirty="0" smtClean="0">
              <a:solidFill>
                <a:schemeClr val="tx1"/>
              </a:solidFill>
            </a:endParaRPr>
          </a:p>
        </p:txBody>
      </p:sp>
      <p:pic>
        <p:nvPicPr>
          <p:cNvPr id="9" name="図 8">
            <a:hlinkClick r:id="rId13" action="ppaction://hlinksldjump"/>
          </p:cNvPr>
          <p:cNvPicPr>
            <a:picLocks noChangeAspect="1"/>
          </p:cNvPicPr>
          <p:nvPr/>
        </p:nvPicPr>
        <p:blipFill>
          <a:blip r:embed="rId14"/>
          <a:stretch>
            <a:fillRect/>
          </a:stretch>
        </p:blipFill>
        <p:spPr>
          <a:xfrm>
            <a:off x="10350866" y="5998389"/>
            <a:ext cx="1548518" cy="859611"/>
          </a:xfrm>
          <a:prstGeom prst="rect">
            <a:avLst/>
          </a:prstGeom>
        </p:spPr>
      </p:pic>
    </p:spTree>
    <p:extLst>
      <p:ext uri="{BB962C8B-B14F-4D97-AF65-F5344CB8AC3E}">
        <p14:creationId xmlns:p14="http://schemas.microsoft.com/office/powerpoint/2010/main" val="40639012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6203" y="4465957"/>
            <a:ext cx="1722388" cy="1636612"/>
          </a:xfrm>
          <a:prstGeom prst="rect">
            <a:avLst/>
          </a:prstGeom>
        </p:spPr>
      </p:pic>
      <p:sp>
        <p:nvSpPr>
          <p:cNvPr id="2" name="タイトル 1"/>
          <p:cNvSpPr>
            <a:spLocks noGrp="1"/>
          </p:cNvSpPr>
          <p:nvPr>
            <p:ph type="title"/>
          </p:nvPr>
        </p:nvSpPr>
        <p:spPr>
          <a:xfrm>
            <a:off x="128517" y="161156"/>
            <a:ext cx="11144534" cy="1325563"/>
          </a:xfrm>
        </p:spPr>
        <p:txBody>
          <a:bodyPr/>
          <a:lstStyle/>
          <a:p>
            <a:r>
              <a:rPr lang="ja-JP" altLang="en-US" dirty="0">
                <a:solidFill>
                  <a:srgbClr val="FFC000"/>
                </a:solidFill>
                <a:latin typeface="Times New Roman" panose="02020603050405020304" pitchFamily="18" charset="0"/>
                <a:ea typeface="ＤＨＰ平成ゴシックW5" panose="020B0500000000000000" pitchFamily="50" charset="-128"/>
              </a:rPr>
              <a:t>ステップ⒉　感情を表す言葉を身につけよう</a:t>
            </a:r>
            <a:endParaRPr lang="ja-JP" altLang="en-US" dirty="0">
              <a:solidFill>
                <a:srgbClr val="FFC000"/>
              </a:solidFill>
              <a:latin typeface="Times New Roman" panose="02020603050405020304" pitchFamily="18" charset="0"/>
              <a:ea typeface="ＭＳ 明朝" panose="02020609040205080304" pitchFamily="17" charset="-128"/>
            </a:endParaRPr>
          </a:p>
        </p:txBody>
      </p:sp>
      <p:sp>
        <p:nvSpPr>
          <p:cNvPr id="3" name="コンテンツ プレースホルダー 2"/>
          <p:cNvSpPr>
            <a:spLocks noGrp="1"/>
          </p:cNvSpPr>
          <p:nvPr>
            <p:ph idx="1"/>
          </p:nvPr>
        </p:nvSpPr>
        <p:spPr>
          <a:xfrm>
            <a:off x="343437" y="1265453"/>
            <a:ext cx="11848563" cy="4536538"/>
          </a:xfrm>
        </p:spPr>
        <p:txBody>
          <a:bodyPr>
            <a:noAutofit/>
          </a:bodyPr>
          <a:lstStyle/>
          <a:p>
            <a:r>
              <a:rPr kumimoji="1" lang="ja-JP" altLang="en-US" sz="4800" dirty="0" smtClean="0"/>
              <a:t>９個のそれぞれの言葉を、</a:t>
            </a:r>
            <a:r>
              <a:rPr kumimoji="1" lang="ja-JP" altLang="en-US" sz="4800" dirty="0" smtClean="0">
                <a:solidFill>
                  <a:srgbClr val="00B0F0"/>
                </a:solidFill>
              </a:rPr>
              <a:t>自分の状態</a:t>
            </a:r>
            <a:r>
              <a:rPr kumimoji="1" lang="ja-JP" altLang="en-US" sz="4800" dirty="0" smtClean="0"/>
              <a:t>として</a:t>
            </a:r>
            <a:endParaRPr kumimoji="1" lang="en-US" altLang="ja-JP" sz="4800" dirty="0" smtClean="0"/>
          </a:p>
          <a:p>
            <a:r>
              <a:rPr kumimoji="1" lang="ja-JP" altLang="en-US" sz="4800" dirty="0" smtClean="0"/>
              <a:t>その言葉が表す</a:t>
            </a:r>
            <a:r>
              <a:rPr kumimoji="1" lang="ja-JP" altLang="en-US" sz="4800" dirty="0" smtClean="0">
                <a:solidFill>
                  <a:srgbClr val="00B0F0"/>
                </a:solidFill>
              </a:rPr>
              <a:t>感情・気持ち・状態</a:t>
            </a:r>
            <a:r>
              <a:rPr kumimoji="1" lang="ja-JP" altLang="en-US" sz="4800" dirty="0" smtClean="0"/>
              <a:t>を想像しながら、</a:t>
            </a:r>
            <a:endParaRPr kumimoji="1" lang="en-US" altLang="ja-JP" sz="4800" dirty="0" smtClean="0"/>
          </a:p>
          <a:p>
            <a:r>
              <a:rPr lang="ja-JP" altLang="en-US" sz="4800" dirty="0" smtClean="0"/>
              <a:t>「うれしい」「怒る」「かなしい」のど</a:t>
            </a:r>
            <a:r>
              <a:rPr lang="ja-JP" altLang="en-US" sz="4800" dirty="0"/>
              <a:t>れか</a:t>
            </a:r>
            <a:r>
              <a:rPr lang="ja-JP" altLang="en-US" sz="4800" dirty="0" smtClean="0"/>
              <a:t>に</a:t>
            </a:r>
            <a:r>
              <a:rPr lang="en-US" altLang="ja-JP" sz="4800" dirty="0" smtClean="0"/>
              <a:t>,</a:t>
            </a:r>
          </a:p>
          <a:p>
            <a:r>
              <a:rPr lang="ja-JP" altLang="en-US" sz="4800" dirty="0" smtClean="0"/>
              <a:t>仲間分けしよう</a:t>
            </a:r>
            <a:r>
              <a:rPr kumimoji="1" lang="ja-JP" altLang="en-US" sz="4800" dirty="0" smtClean="0"/>
              <a:t>。</a:t>
            </a:r>
            <a:endParaRPr kumimoji="1" lang="ja-JP" altLang="en-US" sz="4800" dirty="0"/>
          </a:p>
        </p:txBody>
      </p:sp>
      <p:pic>
        <p:nvPicPr>
          <p:cNvPr id="6" name="図 5">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40080619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par>
                          <p:cTn id="11" fill="hold">
                            <p:stCondLst>
                              <p:cond delay="1400"/>
                            </p:stCondLst>
                            <p:childTnLst>
                              <p:par>
                                <p:cTn id="12" presetID="14" presetClass="entr" presetSubtype="1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4" dur="2000"/>
                                        <p:tgtEl>
                                          <p:spTgt spid="3">
                                            <p:txEl>
                                              <p:pRg st="0" end="0"/>
                                            </p:txEl>
                                          </p:spTgt>
                                        </p:tgtEl>
                                      </p:cBhvr>
                                    </p:animEffect>
                                  </p:childTnLst>
                                </p:cTn>
                              </p:par>
                            </p:childTnLst>
                          </p:cTn>
                        </p:par>
                        <p:par>
                          <p:cTn id="15" fill="hold">
                            <p:stCondLst>
                              <p:cond delay="3400"/>
                            </p:stCondLst>
                            <p:childTnLst>
                              <p:par>
                                <p:cTn id="16" presetID="14" presetClass="entr" presetSubtype="1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8" dur="2000"/>
                                        <p:tgtEl>
                                          <p:spTgt spid="3">
                                            <p:txEl>
                                              <p:pRg st="1" end="1"/>
                                            </p:txEl>
                                          </p:spTgt>
                                        </p:tgtEl>
                                      </p:cBhvr>
                                    </p:animEffect>
                                  </p:childTnLst>
                                </p:cTn>
                              </p:par>
                            </p:childTnLst>
                          </p:cTn>
                        </p:par>
                        <p:par>
                          <p:cTn id="19" fill="hold">
                            <p:stCondLst>
                              <p:cond delay="5400"/>
                            </p:stCondLst>
                            <p:childTnLst>
                              <p:par>
                                <p:cTn id="20" presetID="14" presetClass="entr" presetSubtype="10"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2000"/>
                                        <p:tgtEl>
                                          <p:spTgt spid="3">
                                            <p:txEl>
                                              <p:pRg st="2" end="2"/>
                                            </p:txEl>
                                          </p:spTgt>
                                        </p:tgtEl>
                                      </p:cBhvr>
                                    </p:animEffect>
                                  </p:childTnLst>
                                </p:cTn>
                              </p:par>
                            </p:childTnLst>
                          </p:cTn>
                        </p:par>
                        <p:par>
                          <p:cTn id="23" fill="hold">
                            <p:stCondLst>
                              <p:cond delay="7400"/>
                            </p:stCondLst>
                            <p:childTnLst>
                              <p:par>
                                <p:cTn id="24" presetID="14" presetClass="entr" presetSubtype="10"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hlinkClick r:id="rId2" action="ppaction://hlinksldjump"/>
          </p:cNvPr>
          <p:cNvSpPr/>
          <p:nvPr/>
        </p:nvSpPr>
        <p:spPr>
          <a:xfrm>
            <a:off x="4619996" y="4767466"/>
            <a:ext cx="2918268" cy="102266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かわいそう</a:t>
            </a:r>
            <a:endParaRPr kumimoji="1" lang="ja-JP" altLang="en-US" sz="4000" dirty="0">
              <a:solidFill>
                <a:schemeClr val="tx1"/>
              </a:solidFill>
            </a:endParaRPr>
          </a:p>
        </p:txBody>
      </p:sp>
      <p:sp>
        <p:nvSpPr>
          <p:cNvPr id="16" name="正方形/長方形 15">
            <a:hlinkClick r:id="rId3" action="ppaction://hlinksldjump"/>
          </p:cNvPr>
          <p:cNvSpPr/>
          <p:nvPr/>
        </p:nvSpPr>
        <p:spPr>
          <a:xfrm>
            <a:off x="8272880" y="2113795"/>
            <a:ext cx="2875934" cy="10276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わくわくする</a:t>
            </a:r>
            <a:endParaRPr kumimoji="1" lang="ja-JP" altLang="en-US" sz="4000" dirty="0">
              <a:solidFill>
                <a:schemeClr val="tx1"/>
              </a:solidFill>
            </a:endParaRPr>
          </a:p>
        </p:txBody>
      </p:sp>
      <p:sp>
        <p:nvSpPr>
          <p:cNvPr id="15" name="テキスト ボックス 14"/>
          <p:cNvSpPr txBox="1"/>
          <p:nvPr/>
        </p:nvSpPr>
        <p:spPr>
          <a:xfrm>
            <a:off x="249581" y="278462"/>
            <a:ext cx="11665753" cy="1569660"/>
          </a:xfrm>
          <a:prstGeom prst="rect">
            <a:avLst/>
          </a:prstGeom>
          <a:noFill/>
        </p:spPr>
        <p:txBody>
          <a:bodyPr wrap="square" rtlCol="0">
            <a:spAutoFit/>
          </a:bodyPr>
          <a:lstStyle/>
          <a:p>
            <a:r>
              <a:rPr kumimoji="1" lang="ja-JP" altLang="en-US" sz="4800" dirty="0" smtClean="0"/>
              <a:t>それぞれの「感情の言葉」が表す感情を想像しながら、言葉を選んで、クリックしよう</a:t>
            </a:r>
            <a:endParaRPr kumimoji="1" lang="ja-JP" altLang="en-US" sz="4800" dirty="0"/>
          </a:p>
        </p:txBody>
      </p:sp>
      <p:sp>
        <p:nvSpPr>
          <p:cNvPr id="18" name="正方形/長方形 17">
            <a:hlinkClick r:id="" action="ppaction://hlinkshowjump?jump=nextslide"/>
          </p:cNvPr>
          <p:cNvSpPr/>
          <p:nvPr/>
        </p:nvSpPr>
        <p:spPr>
          <a:xfrm>
            <a:off x="744425" y="2113795"/>
            <a:ext cx="2648716" cy="10276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頭にくる</a:t>
            </a:r>
            <a:endParaRPr kumimoji="1" lang="ja-JP" altLang="en-US" sz="4000" dirty="0">
              <a:solidFill>
                <a:schemeClr val="tx1"/>
              </a:solidFill>
            </a:endParaRPr>
          </a:p>
        </p:txBody>
      </p:sp>
      <p:sp>
        <p:nvSpPr>
          <p:cNvPr id="19" name="正方形/長方形 18">
            <a:hlinkClick r:id="rId4" action="ppaction://hlinksldjump"/>
          </p:cNvPr>
          <p:cNvSpPr/>
          <p:nvPr/>
        </p:nvSpPr>
        <p:spPr>
          <a:xfrm>
            <a:off x="4317671" y="2113795"/>
            <a:ext cx="3030679" cy="10276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ついている</a:t>
            </a:r>
            <a:endParaRPr kumimoji="1" lang="ja-JP" altLang="en-US" sz="4000" dirty="0">
              <a:solidFill>
                <a:schemeClr val="tx1"/>
              </a:solidFill>
            </a:endParaRPr>
          </a:p>
        </p:txBody>
      </p:sp>
      <p:sp>
        <p:nvSpPr>
          <p:cNvPr id="21" name="正方形/長方形 20">
            <a:hlinkClick r:id="rId5" action="ppaction://hlinksldjump"/>
          </p:cNvPr>
          <p:cNvSpPr/>
          <p:nvPr/>
        </p:nvSpPr>
        <p:spPr>
          <a:xfrm>
            <a:off x="4763635" y="3488603"/>
            <a:ext cx="2535477" cy="9518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むなしい</a:t>
            </a:r>
            <a:endParaRPr kumimoji="1" lang="ja-JP" altLang="en-US" sz="4000" dirty="0" smtClean="0">
              <a:solidFill>
                <a:schemeClr val="tx1"/>
              </a:solidFill>
            </a:endParaRPr>
          </a:p>
        </p:txBody>
      </p:sp>
      <p:sp>
        <p:nvSpPr>
          <p:cNvPr id="22" name="正方形/長方形 21">
            <a:hlinkClick r:id="rId6" action="ppaction://hlinksldjump"/>
          </p:cNvPr>
          <p:cNvSpPr/>
          <p:nvPr/>
        </p:nvSpPr>
        <p:spPr>
          <a:xfrm>
            <a:off x="8523274" y="3478380"/>
            <a:ext cx="2625540" cy="9663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さびしい</a:t>
            </a:r>
            <a:endParaRPr kumimoji="1" lang="ja-JP" altLang="en-US" sz="4000" dirty="0">
              <a:solidFill>
                <a:schemeClr val="tx1"/>
              </a:solidFill>
            </a:endParaRPr>
          </a:p>
        </p:txBody>
      </p:sp>
      <p:sp>
        <p:nvSpPr>
          <p:cNvPr id="23" name="正方形/長方形 22">
            <a:hlinkClick r:id="rId7" action="ppaction://hlinksldjump"/>
          </p:cNvPr>
          <p:cNvSpPr/>
          <p:nvPr/>
        </p:nvSpPr>
        <p:spPr>
          <a:xfrm>
            <a:off x="744424" y="4767467"/>
            <a:ext cx="2795049" cy="102266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最高の気分</a:t>
            </a:r>
            <a:endParaRPr kumimoji="1" lang="ja-JP" altLang="en-US" sz="4000" dirty="0">
              <a:solidFill>
                <a:schemeClr val="tx1"/>
              </a:solidFill>
            </a:endParaRPr>
          </a:p>
        </p:txBody>
      </p:sp>
      <p:sp>
        <p:nvSpPr>
          <p:cNvPr id="24" name="正方形/長方形 23">
            <a:hlinkClick r:id="rId8" action="ppaction://hlinksldjump"/>
          </p:cNvPr>
          <p:cNvSpPr/>
          <p:nvPr/>
        </p:nvSpPr>
        <p:spPr>
          <a:xfrm>
            <a:off x="744425" y="3474103"/>
            <a:ext cx="2795049" cy="96639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気にさわる</a:t>
            </a:r>
            <a:endParaRPr kumimoji="1" lang="ja-JP" altLang="en-US" sz="4000" dirty="0">
              <a:solidFill>
                <a:schemeClr val="tx1"/>
              </a:solidFill>
            </a:endParaRPr>
          </a:p>
        </p:txBody>
      </p:sp>
      <p:sp>
        <p:nvSpPr>
          <p:cNvPr id="25" name="正方形/長方形 24">
            <a:hlinkClick r:id="rId9" action="ppaction://hlinksldjump"/>
          </p:cNvPr>
          <p:cNvSpPr/>
          <p:nvPr/>
        </p:nvSpPr>
        <p:spPr>
          <a:xfrm>
            <a:off x="8618787" y="4767466"/>
            <a:ext cx="2530027" cy="1022663"/>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むかつく</a:t>
            </a:r>
            <a:endParaRPr kumimoji="1" lang="ja-JP" altLang="en-US" sz="4000" dirty="0">
              <a:solidFill>
                <a:schemeClr val="tx1"/>
              </a:solidFill>
            </a:endParaRPr>
          </a:p>
        </p:txBody>
      </p:sp>
      <p:sp>
        <p:nvSpPr>
          <p:cNvPr id="26" name="角丸四角形 25">
            <a:hlinkClick r:id="rId10" action="ppaction://hlinksldjump"/>
          </p:cNvPr>
          <p:cNvSpPr/>
          <p:nvPr/>
        </p:nvSpPr>
        <p:spPr>
          <a:xfrm>
            <a:off x="3108960" y="6070751"/>
            <a:ext cx="6276109" cy="5050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rPr>
              <a:t>全部クリアできたら、ここをクリックしよう。</a:t>
            </a:r>
            <a:endParaRPr kumimoji="1" lang="ja-JP" altLang="en-US" b="1" dirty="0">
              <a:solidFill>
                <a:schemeClr val="tx1"/>
              </a:solidFill>
            </a:endParaRPr>
          </a:p>
        </p:txBody>
      </p:sp>
    </p:spTree>
    <p:extLst>
      <p:ext uri="{BB962C8B-B14F-4D97-AF65-F5344CB8AC3E}">
        <p14:creationId xmlns:p14="http://schemas.microsoft.com/office/powerpoint/2010/main" val="39654546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1736" y="4399414"/>
            <a:ext cx="2087449" cy="2244009"/>
          </a:xfrm>
          <a:prstGeom prst="rect">
            <a:avLst/>
          </a:prstGeom>
        </p:spPr>
      </p:pic>
      <p:pic>
        <p:nvPicPr>
          <p:cNvPr id="5" name="図 4"/>
          <p:cNvPicPr>
            <a:picLocks noChangeAspect="1"/>
          </p:cNvPicPr>
          <p:nvPr/>
        </p:nvPicPr>
        <p:blipFill>
          <a:blip r:embed="rId3"/>
          <a:stretch>
            <a:fillRect/>
          </a:stretch>
        </p:blipFill>
        <p:spPr>
          <a:xfrm>
            <a:off x="141668" y="4384675"/>
            <a:ext cx="1696673" cy="1731345"/>
          </a:xfrm>
          <a:prstGeom prst="rect">
            <a:avLst/>
          </a:prstGeom>
        </p:spPr>
      </p:pic>
      <p:sp>
        <p:nvSpPr>
          <p:cNvPr id="2" name="タイトル 1"/>
          <p:cNvSpPr>
            <a:spLocks noGrp="1"/>
          </p:cNvSpPr>
          <p:nvPr>
            <p:ph type="title"/>
          </p:nvPr>
        </p:nvSpPr>
        <p:spPr>
          <a:xfrm>
            <a:off x="141668" y="767826"/>
            <a:ext cx="12050332" cy="1325563"/>
          </a:xfrm>
        </p:spPr>
        <p:txBody>
          <a:bodyPr>
            <a:noAutofit/>
          </a:bodyPr>
          <a:lstStyle/>
          <a:p>
            <a:r>
              <a:rPr kumimoji="1" lang="ja-JP" altLang="en-US" sz="8800" dirty="0" smtClean="0"/>
              <a:t>感情をコントロールしよう</a:t>
            </a:r>
            <a:endParaRPr kumimoji="1" lang="ja-JP" altLang="en-US" sz="8800" dirty="0"/>
          </a:p>
        </p:txBody>
      </p:sp>
      <p:sp>
        <p:nvSpPr>
          <p:cNvPr id="3" name="コンテンツ プレースホルダー 2"/>
          <p:cNvSpPr>
            <a:spLocks noGrp="1"/>
          </p:cNvSpPr>
          <p:nvPr>
            <p:ph idx="1"/>
          </p:nvPr>
        </p:nvSpPr>
        <p:spPr>
          <a:xfrm>
            <a:off x="909034" y="2683450"/>
            <a:ext cx="10515600" cy="4351338"/>
          </a:xfrm>
        </p:spPr>
        <p:txBody>
          <a:bodyPr/>
          <a:lstStyle/>
          <a:p>
            <a:r>
              <a:rPr kumimoji="1" lang="ja-JP" altLang="en-US" sz="3600" dirty="0" smtClean="0"/>
              <a:t>友達関係がうまくいくと、</a:t>
            </a:r>
            <a:r>
              <a:rPr kumimoji="1" lang="ja-JP" altLang="en-US" sz="3600" dirty="0" smtClean="0">
                <a:solidFill>
                  <a:srgbClr val="0070C0"/>
                </a:solidFill>
              </a:rPr>
              <a:t>学校へ行くのが楽しい。</a:t>
            </a:r>
            <a:endParaRPr kumimoji="1" lang="en-US" altLang="ja-JP" sz="3600" dirty="0" smtClean="0">
              <a:solidFill>
                <a:srgbClr val="0070C0"/>
              </a:solidFill>
            </a:endParaRPr>
          </a:p>
          <a:p>
            <a:r>
              <a:rPr lang="ja-JP" altLang="en-US" sz="3600" dirty="0" smtClean="0"/>
              <a:t>前向きに考えることができるので、</a:t>
            </a:r>
            <a:r>
              <a:rPr lang="ja-JP" altLang="en-US" sz="3600" dirty="0" smtClean="0">
                <a:solidFill>
                  <a:srgbClr val="0070C0"/>
                </a:solidFill>
              </a:rPr>
              <a:t>成績</a:t>
            </a:r>
            <a:r>
              <a:rPr lang="ja-JP" altLang="en-US" sz="3600" dirty="0">
                <a:solidFill>
                  <a:srgbClr val="0070C0"/>
                </a:solidFill>
              </a:rPr>
              <a:t>が</a:t>
            </a:r>
            <a:r>
              <a:rPr lang="ja-JP" altLang="en-US" sz="3600" dirty="0" smtClean="0">
                <a:solidFill>
                  <a:srgbClr val="0070C0"/>
                </a:solidFill>
              </a:rPr>
              <a:t>上がる</a:t>
            </a:r>
            <a:r>
              <a:rPr lang="ja-JP" altLang="en-US" sz="3600" dirty="0">
                <a:solidFill>
                  <a:srgbClr val="0070C0"/>
                </a:solidFill>
              </a:rPr>
              <a:t>。</a:t>
            </a:r>
          </a:p>
          <a:p>
            <a:r>
              <a:rPr lang="ja-JP" altLang="en-US" sz="3600" dirty="0" smtClean="0"/>
              <a:t>安定した気持ちから、何事にも</a:t>
            </a:r>
            <a:r>
              <a:rPr lang="ja-JP" altLang="en-US" sz="3600" dirty="0" smtClean="0">
                <a:solidFill>
                  <a:srgbClr val="0070C0"/>
                </a:solidFill>
              </a:rPr>
              <a:t>積極的に取り組める。</a:t>
            </a:r>
            <a:endParaRPr kumimoji="1" lang="ja-JP" altLang="en-US" sz="3600" dirty="0">
              <a:solidFill>
                <a:srgbClr val="0070C0"/>
              </a:solidFill>
            </a:endParaRPr>
          </a:p>
        </p:txBody>
      </p:sp>
      <p:pic>
        <p:nvPicPr>
          <p:cNvPr id="6" name="図 5"/>
          <p:cNvPicPr>
            <a:picLocks noChangeAspect="1"/>
          </p:cNvPicPr>
          <p:nvPr/>
        </p:nvPicPr>
        <p:blipFill>
          <a:blip r:embed="rId4"/>
          <a:stretch>
            <a:fillRect/>
          </a:stretch>
        </p:blipFill>
        <p:spPr>
          <a:xfrm>
            <a:off x="2961336" y="5044017"/>
            <a:ext cx="760288" cy="1105904"/>
          </a:xfrm>
          <a:prstGeom prst="rect">
            <a:avLst/>
          </a:prstGeom>
        </p:spPr>
      </p:pic>
      <p:pic>
        <p:nvPicPr>
          <p:cNvPr id="4" name="図 3"/>
          <p:cNvPicPr>
            <a:picLocks noChangeAspect="1"/>
          </p:cNvPicPr>
          <p:nvPr/>
        </p:nvPicPr>
        <p:blipFill>
          <a:blip r:embed="rId5"/>
          <a:stretch>
            <a:fillRect/>
          </a:stretch>
        </p:blipFill>
        <p:spPr>
          <a:xfrm>
            <a:off x="289357" y="4859119"/>
            <a:ext cx="1123421" cy="1784304"/>
          </a:xfrm>
          <a:prstGeom prst="rect">
            <a:avLst/>
          </a:prstGeom>
        </p:spPr>
      </p:pic>
      <p:pic>
        <p:nvPicPr>
          <p:cNvPr id="8" name="図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6100" y="4698214"/>
            <a:ext cx="2216497" cy="2106114"/>
          </a:xfrm>
          <a:prstGeom prst="rect">
            <a:avLst/>
          </a:prstGeom>
        </p:spPr>
      </p:pic>
      <p:pic>
        <p:nvPicPr>
          <p:cNvPr id="9" name="図 8">
            <a:hlinkClick r:id="rId7" action="ppaction://hlinksldjump"/>
          </p:cNvPr>
          <p:cNvPicPr>
            <a:picLocks noChangeAspect="1"/>
          </p:cNvPicPr>
          <p:nvPr/>
        </p:nvPicPr>
        <p:blipFill>
          <a:blip r:embed="rId8"/>
          <a:stretch>
            <a:fillRect/>
          </a:stretch>
        </p:blipFill>
        <p:spPr>
          <a:xfrm>
            <a:off x="10263273" y="5998389"/>
            <a:ext cx="1548518" cy="859611"/>
          </a:xfrm>
          <a:prstGeom prst="rect">
            <a:avLst/>
          </a:prstGeom>
        </p:spPr>
      </p:pic>
    </p:spTree>
    <p:extLst>
      <p:ext uri="{BB962C8B-B14F-4D97-AF65-F5344CB8AC3E}">
        <p14:creationId xmlns:p14="http://schemas.microsoft.com/office/powerpoint/2010/main" val="2550062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100" fill="hold"/>
                                        <p:tgtEl>
                                          <p:spTgt spid="2"/>
                                        </p:tgtEl>
                                        <p:attrNameLst>
                                          <p:attrName>ppt_x</p:attrName>
                                        </p:attrNameLst>
                                      </p:cBhvr>
                                      <p:tavLst>
                                        <p:tav tm="0">
                                          <p:val>
                                            <p:strVal val="#ppt_x"/>
                                          </p:val>
                                        </p:tav>
                                        <p:tav tm="100000">
                                          <p:val>
                                            <p:strVal val="#ppt_x"/>
                                          </p:val>
                                        </p:tav>
                                      </p:tavLst>
                                    </p:anim>
                                    <p:anim calcmode="lin" valueType="num">
                                      <p:cBhvr additive="base">
                                        <p:cTn id="8" dur="11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10"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900"/>
                                        <p:tgtEl>
                                          <p:spTgt spid="3">
                                            <p:txEl>
                                              <p:pRg st="0" end="0"/>
                                            </p:txEl>
                                          </p:spTgt>
                                        </p:tgtEl>
                                      </p:cBhvr>
                                    </p:animEffect>
                                  </p:childTnLst>
                                </p:cTn>
                              </p:par>
                            </p:childTnLst>
                          </p:cTn>
                        </p:par>
                        <p:par>
                          <p:cTn id="13" fill="hold">
                            <p:stCondLst>
                              <p:cond delay="3000"/>
                            </p:stCondLst>
                            <p:childTnLst>
                              <p:par>
                                <p:cTn id="14" presetID="10" presetClass="entr" presetSubtype="0" fill="hold"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1800"/>
                                        <p:tgtEl>
                                          <p:spTgt spid="3">
                                            <p:txEl>
                                              <p:pRg st="1" end="1"/>
                                            </p:txEl>
                                          </p:spTgt>
                                        </p:tgtEl>
                                      </p:cBhvr>
                                    </p:animEffect>
                                  </p:childTnLst>
                                </p:cTn>
                              </p:par>
                            </p:childTnLst>
                          </p:cTn>
                        </p:par>
                        <p:par>
                          <p:cTn id="17" fill="hold">
                            <p:stCondLst>
                              <p:cond delay="4800"/>
                            </p:stCondLst>
                            <p:childTnLst>
                              <p:par>
                                <p:cTn id="18" presetID="10" presetClass="entr" presetSubtype="0"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9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4387521" y="319555"/>
            <a:ext cx="8071653" cy="1508105"/>
          </a:xfrm>
          <a:prstGeom prst="rect">
            <a:avLst/>
          </a:prstGeom>
          <a:noFill/>
        </p:spPr>
        <p:txBody>
          <a:bodyPr wrap="square" rtlCol="0">
            <a:spAutoFit/>
          </a:bodyPr>
          <a:lstStyle/>
          <a:p>
            <a:r>
              <a:rPr kumimoji="1" lang="ja-JP" altLang="en-US" sz="4800" dirty="0" smtClean="0"/>
              <a:t>「</a:t>
            </a:r>
            <a:r>
              <a:rPr lang="ja-JP" altLang="en-US" sz="4800" dirty="0"/>
              <a:t>頭にくる</a:t>
            </a:r>
            <a:r>
              <a:rPr kumimoji="1" lang="ja-JP" altLang="en-US" sz="4800" dirty="0" smtClean="0"/>
              <a:t>」はどこに入るかな？</a:t>
            </a:r>
            <a:endParaRPr kumimoji="1" lang="en-US" altLang="ja-JP" sz="4800" dirty="0" smtClean="0"/>
          </a:p>
          <a:p>
            <a:r>
              <a:rPr kumimoji="1" lang="ja-JP" altLang="en-US" sz="4400" dirty="0" smtClean="0"/>
              <a:t>　・下から選んでクリックしよう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頭にくる</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2"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4631302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962" y="-286113"/>
            <a:ext cx="11069759" cy="6272783"/>
          </a:xfrm>
          <a:prstGeom prst="rect">
            <a:avLst/>
          </a:prstGeom>
        </p:spPr>
      </p:pic>
      <p:pic>
        <p:nvPicPr>
          <p:cNvPr id="5" name="図 4">
            <a:hlinkClick r:id="rId3"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41587451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3" name="角丸四角形 2">
            <a:hlinkClick r:id="rId4" action="ppaction://hlinksldjump"/>
          </p:cNvPr>
          <p:cNvSpPr/>
          <p:nvPr/>
        </p:nvSpPr>
        <p:spPr>
          <a:xfrm>
            <a:off x="510640" y="5926788"/>
            <a:ext cx="6759208" cy="630961"/>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946849565"/>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t>「ついている」はどこに入るかな？</a:t>
            </a:r>
            <a:endParaRPr kumimoji="1" lang="en-US" altLang="ja-JP" sz="4400" dirty="0" smtClean="0"/>
          </a:p>
          <a:p>
            <a:r>
              <a:rPr kumimoji="1" lang="ja-JP" altLang="en-US" sz="4400" dirty="0" smtClean="0"/>
              <a:t>　・下から選んでクリックしよう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ついている</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39120742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3" name="角丸四角形 2">
            <a:hlinkClick r:id="rId4" action="ppaction://hlinksldjump"/>
          </p:cNvPr>
          <p:cNvSpPr/>
          <p:nvPr/>
        </p:nvSpPr>
        <p:spPr>
          <a:xfrm>
            <a:off x="452100" y="5952719"/>
            <a:ext cx="6876288" cy="630961"/>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2128110922"/>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t>「わくわくする」はどこに入るかな？</a:t>
            </a:r>
            <a:endParaRPr kumimoji="1" lang="en-US" altLang="ja-JP" sz="4400" dirty="0" smtClean="0"/>
          </a:p>
          <a:p>
            <a:r>
              <a:rPr kumimoji="1" lang="ja-JP" altLang="en-US" sz="4400" dirty="0" smtClean="0"/>
              <a:t>　・下から選んでクリックしよう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わくわくする</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23835335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3" name="角丸四角形 2">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99096221"/>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latin typeface="+mn-ea"/>
              </a:rPr>
              <a:t>「気にさわる」はどこに入るかな？</a:t>
            </a:r>
            <a:endParaRPr kumimoji="1" lang="en-US" altLang="ja-JP" sz="4400" dirty="0" smtClean="0">
              <a:latin typeface="+mn-ea"/>
            </a:endParaRPr>
          </a:p>
          <a:p>
            <a:r>
              <a:rPr kumimoji="1" lang="ja-JP" altLang="en-US" sz="4400" dirty="0" smtClean="0">
                <a:latin typeface="+mn-ea"/>
              </a:rPr>
              <a:t>　・選んでクリックしよう</a:t>
            </a:r>
            <a:endParaRPr kumimoji="1" lang="ja-JP" altLang="en-US" sz="4400" dirty="0">
              <a:latin typeface="+mn-ea"/>
            </a:endParaRPr>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気にさわる</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2"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27377373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4183530682"/>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t>「最高の気分」はどこに入るかな？</a:t>
            </a:r>
            <a:endParaRPr kumimoji="1" lang="en-US" altLang="ja-JP" sz="4400" dirty="0" smtClean="0"/>
          </a:p>
          <a:p>
            <a:r>
              <a:rPr kumimoji="1" lang="ja-JP" altLang="en-US" sz="4400" dirty="0" smtClean="0"/>
              <a:t>　・選んでクリックしよう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最高の気分</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10865975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5473" y="1471990"/>
            <a:ext cx="3825340" cy="5042495"/>
          </a:xfrm>
        </p:spPr>
      </p:pic>
      <p:sp>
        <p:nvSpPr>
          <p:cNvPr id="2" name="タイトル 1"/>
          <p:cNvSpPr>
            <a:spLocks noGrp="1"/>
          </p:cNvSpPr>
          <p:nvPr>
            <p:ph type="title"/>
          </p:nvPr>
        </p:nvSpPr>
        <p:spPr>
          <a:xfrm>
            <a:off x="6012969" y="2743199"/>
            <a:ext cx="5860474" cy="3613693"/>
          </a:xfrm>
        </p:spPr>
        <p:txBody>
          <a:bodyPr>
            <a:normAutofit fontScale="90000"/>
          </a:bodyPr>
          <a:lstStyle/>
          <a:p>
            <a:r>
              <a:rPr lang="ja-JP" altLang="en-US" sz="4900" dirty="0" smtClean="0"/>
              <a:t>「オリンピックの独特な雰囲気はありますけど、普通の国際大会と一緒ですし、</a:t>
            </a:r>
            <a:r>
              <a:rPr lang="ja-JP" altLang="en-US" sz="4900" dirty="0" smtClean="0">
                <a:solidFill>
                  <a:srgbClr val="0070C0"/>
                </a:solidFill>
              </a:rPr>
              <a:t>気の持ちようひとつ</a:t>
            </a:r>
            <a:r>
              <a:rPr lang="ja-JP" altLang="en-US" sz="4900" dirty="0" smtClean="0"/>
              <a:t>だと思います。」</a:t>
            </a:r>
            <a:endParaRPr kumimoji="1" lang="ja-JP" altLang="en-US" sz="4900" dirty="0"/>
          </a:p>
        </p:txBody>
      </p:sp>
      <p:sp>
        <p:nvSpPr>
          <p:cNvPr id="3" name="テキスト ボックス 2"/>
          <p:cNvSpPr txBox="1"/>
          <p:nvPr/>
        </p:nvSpPr>
        <p:spPr>
          <a:xfrm>
            <a:off x="5351787" y="1179129"/>
            <a:ext cx="5745442" cy="1323439"/>
          </a:xfrm>
          <a:prstGeom prst="rect">
            <a:avLst/>
          </a:prstGeom>
          <a:noFill/>
          <a:ln>
            <a:solidFill>
              <a:srgbClr val="00B0F0"/>
            </a:solidFill>
          </a:ln>
        </p:spPr>
        <p:txBody>
          <a:bodyPr wrap="square" rtlCol="0">
            <a:spAutoFit/>
          </a:bodyPr>
          <a:lstStyle/>
          <a:p>
            <a:r>
              <a:rPr lang="ja-JP" altLang="en-US" sz="4400" dirty="0">
                <a:solidFill>
                  <a:srgbClr val="0070C0"/>
                </a:solidFill>
              </a:rPr>
              <a:t>大野将</a:t>
            </a:r>
            <a:r>
              <a:rPr lang="ja-JP" altLang="en-US" sz="4400" dirty="0" smtClean="0">
                <a:solidFill>
                  <a:srgbClr val="0070C0"/>
                </a:solidFill>
              </a:rPr>
              <a:t>平</a:t>
            </a:r>
            <a:r>
              <a:rPr lang="ja-JP" altLang="en-US" dirty="0">
                <a:solidFill>
                  <a:srgbClr val="0070C0"/>
                </a:solidFill>
              </a:rPr>
              <a:t>　</a:t>
            </a:r>
            <a:r>
              <a:rPr lang="ja-JP" altLang="en-US" sz="3200" dirty="0">
                <a:solidFill>
                  <a:srgbClr val="0070C0"/>
                </a:solidFill>
              </a:rPr>
              <a:t>リオデジャネイロオリンピック</a:t>
            </a:r>
            <a:r>
              <a:rPr lang="ja-JP" altLang="en-US" sz="3600" dirty="0">
                <a:solidFill>
                  <a:srgbClr val="0070C0"/>
                </a:solidFill>
              </a:rPr>
              <a:t>柔道</a:t>
            </a:r>
            <a:r>
              <a:rPr lang="en-US" altLang="ja-JP" sz="3600" dirty="0">
                <a:solidFill>
                  <a:srgbClr val="0070C0"/>
                </a:solidFill>
              </a:rPr>
              <a:t>73㎏</a:t>
            </a:r>
            <a:r>
              <a:rPr lang="ja-JP" altLang="en-US" sz="3600" dirty="0">
                <a:solidFill>
                  <a:srgbClr val="0070C0"/>
                </a:solidFill>
              </a:rPr>
              <a:t>級　</a:t>
            </a:r>
            <a:r>
              <a:rPr lang="ja-JP" altLang="en-US" sz="3600" dirty="0" smtClean="0">
                <a:solidFill>
                  <a:srgbClr val="0070C0"/>
                </a:solidFill>
              </a:rPr>
              <a:t>金</a:t>
            </a:r>
            <a:endParaRPr kumimoji="1" lang="ja-JP" altLang="en-US" dirty="0">
              <a:solidFill>
                <a:srgbClr val="0070C0"/>
              </a:solidFill>
            </a:endParaRPr>
          </a:p>
        </p:txBody>
      </p:sp>
      <p:sp>
        <p:nvSpPr>
          <p:cNvPr id="5" name="テキスト ボックス 4"/>
          <p:cNvSpPr txBox="1"/>
          <p:nvPr/>
        </p:nvSpPr>
        <p:spPr>
          <a:xfrm>
            <a:off x="549714" y="264931"/>
            <a:ext cx="9283604" cy="830997"/>
          </a:xfrm>
          <a:prstGeom prst="rect">
            <a:avLst/>
          </a:prstGeom>
          <a:noFill/>
        </p:spPr>
        <p:txBody>
          <a:bodyPr wrap="square" rtlCol="0">
            <a:spAutoFit/>
          </a:bodyPr>
          <a:lstStyle/>
          <a:p>
            <a:r>
              <a:rPr kumimoji="1" lang="ja-JP" altLang="en-US" sz="4800" dirty="0" smtClean="0"/>
              <a:t>感情をコントロールしている人たち</a:t>
            </a:r>
            <a:endParaRPr kumimoji="1" lang="ja-JP" altLang="en-US" sz="4800" dirty="0"/>
          </a:p>
        </p:txBody>
      </p:sp>
      <p:pic>
        <p:nvPicPr>
          <p:cNvPr id="6" name="図 5">
            <a:hlinkClick r:id="rId3" action="ppaction://hlinksldjump"/>
          </p:cNvPr>
          <p:cNvPicPr>
            <a:picLocks noChangeAspect="1"/>
          </p:cNvPicPr>
          <p:nvPr/>
        </p:nvPicPr>
        <p:blipFill>
          <a:blip r:embed="rId4"/>
          <a:stretch>
            <a:fillRect/>
          </a:stretch>
        </p:blipFill>
        <p:spPr>
          <a:xfrm>
            <a:off x="10393083" y="5998389"/>
            <a:ext cx="1548518" cy="859611"/>
          </a:xfrm>
          <a:prstGeom prst="rect">
            <a:avLst/>
          </a:prstGeom>
        </p:spPr>
      </p:pic>
    </p:spTree>
    <p:extLst>
      <p:ext uri="{BB962C8B-B14F-4D97-AF65-F5344CB8AC3E}">
        <p14:creationId xmlns:p14="http://schemas.microsoft.com/office/powerpoint/2010/main" val="777365036"/>
      </p:ext>
    </p:extLst>
  </p:cSld>
  <p:clrMapOvr>
    <a:masterClrMapping/>
  </p:clrMapOvr>
  <mc:AlternateContent xmlns:mc="http://schemas.openxmlformats.org/markup-compatibility/2006" xmlns:p14="http://schemas.microsoft.com/office/powerpoint/2010/main">
    <mc:Choice Requires="p14">
      <p:transition p14:dur="25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3000" fill="remove" grpId="0" nodeType="afterEffect">
                                  <p:stCondLst>
                                    <p:cond delay="0"/>
                                  </p:stCondLst>
                                  <p:childTnLst>
                                    <p:animClr clrSpc="rgb" dir="cw">
                                      <p:cBhvr override="childStyle">
                                        <p:cTn id="6" dur="367" autoRev="1" fill="remove"/>
                                        <p:tgtEl>
                                          <p:spTgt spid="5"/>
                                        </p:tgtEl>
                                        <p:attrNameLst>
                                          <p:attrName>style.color</p:attrName>
                                        </p:attrNameLst>
                                      </p:cBhvr>
                                      <p:to>
                                        <a:schemeClr val="bg1"/>
                                      </p:to>
                                    </p:animClr>
                                    <p:animClr clrSpc="rgb" dir="cw">
                                      <p:cBhvr>
                                        <p:cTn id="7" dur="367" autoRev="1" fill="remove"/>
                                        <p:tgtEl>
                                          <p:spTgt spid="5"/>
                                        </p:tgtEl>
                                        <p:attrNameLst>
                                          <p:attrName>fillcolor</p:attrName>
                                        </p:attrNameLst>
                                      </p:cBhvr>
                                      <p:to>
                                        <a:schemeClr val="bg1"/>
                                      </p:to>
                                    </p:animClr>
                                    <p:set>
                                      <p:cBhvr>
                                        <p:cTn id="8" dur="367" autoRev="1" fill="remove"/>
                                        <p:tgtEl>
                                          <p:spTgt spid="5"/>
                                        </p:tgtEl>
                                        <p:attrNameLst>
                                          <p:attrName>fill.type</p:attrName>
                                        </p:attrNameLst>
                                      </p:cBhvr>
                                      <p:to>
                                        <p:strVal val="solid"/>
                                      </p:to>
                                    </p:set>
                                    <p:set>
                                      <p:cBhvr>
                                        <p:cTn id="9" dur="367" autoRev="1" fill="remove"/>
                                        <p:tgtEl>
                                          <p:spTgt spid="5"/>
                                        </p:tgtEl>
                                        <p:attrNameLst>
                                          <p:attrName>fill.on</p:attrName>
                                        </p:attrNameLst>
                                      </p:cBhvr>
                                      <p:to>
                                        <p:strVal val="true"/>
                                      </p:to>
                                    </p:set>
                                  </p:childTnLst>
                                </p:cTn>
                              </p:par>
                            </p:childTnLst>
                          </p:cTn>
                        </p:par>
                        <p:par>
                          <p:cTn id="10" fill="hold">
                            <p:stCondLst>
                              <p:cond delay="22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2700"/>
                            </p:stCondLst>
                            <p:childTnLst>
                              <p:par>
                                <p:cTn id="15" presetID="16" presetClass="emph" presetSubtype="0" fill="hold" grpId="0" nodeType="afterEffect">
                                  <p:stCondLst>
                                    <p:cond delay="0"/>
                                  </p:stCondLst>
                                  <p:iterate type="lt">
                                    <p:tmPct val="4000"/>
                                  </p:iterate>
                                  <p:childTnLst>
                                    <p:set>
                                      <p:cBhvr override="childStyle">
                                        <p:cTn id="16" dur="2600" fill="hold"/>
                                        <p:tgtEl>
                                          <p:spTgt spid="2"/>
                                        </p:tgtEl>
                                        <p:attrNameLst>
                                          <p:attrName>style.color</p:attrName>
                                        </p:attrNameLst>
                                      </p:cBhvr>
                                      <p:to>
                                        <p:clrVal>
                                          <a:srgbClr val="7030A0"/>
                                        </p:clrVal>
                                      </p:to>
                                    </p:set>
                                    <p:set>
                                      <p:cBhvr>
                                        <p:cTn id="17" dur="2600" fill="hold"/>
                                        <p:tgtEl>
                                          <p:spTgt spid="2"/>
                                        </p:tgtEl>
                                        <p:attrNameLst>
                                          <p:attrName>fillcolor</p:attrName>
                                        </p:attrNameLst>
                                      </p:cBhvr>
                                      <p:to>
                                        <p:clrVal>
                                          <a:srgbClr val="7030A0"/>
                                        </p:clrVal>
                                      </p:to>
                                    </p:set>
                                    <p:set>
                                      <p:cBhvr>
                                        <p:cTn id="18" dur="26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1577471043"/>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t>「かわいそう」はどこに入るかな？</a:t>
            </a:r>
            <a:endParaRPr kumimoji="1" lang="en-US" altLang="ja-JP" sz="4400" dirty="0" smtClean="0"/>
          </a:p>
          <a:p>
            <a:r>
              <a:rPr kumimoji="1" lang="ja-JP" altLang="en-US" sz="4400" dirty="0" smtClean="0"/>
              <a:t>　・選んでクリックしよう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かわいそう</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2"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7421753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1411352149"/>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4121835" y="319555"/>
            <a:ext cx="8337340" cy="1508105"/>
          </a:xfrm>
          <a:prstGeom prst="rect">
            <a:avLst/>
          </a:prstGeom>
          <a:noFill/>
        </p:spPr>
        <p:txBody>
          <a:bodyPr wrap="square" rtlCol="0">
            <a:spAutoFit/>
          </a:bodyPr>
          <a:lstStyle/>
          <a:p>
            <a:r>
              <a:rPr kumimoji="1" lang="ja-JP" altLang="en-US" sz="4800" dirty="0" smtClean="0"/>
              <a:t>「むなしい」はどこに入るかな？</a:t>
            </a:r>
            <a:endParaRPr kumimoji="1" lang="en-US" altLang="ja-JP" sz="4800" dirty="0" smtClean="0"/>
          </a:p>
          <a:p>
            <a:r>
              <a:rPr kumimoji="1" lang="ja-JP" altLang="en-US" sz="4400" dirty="0" smtClean="0"/>
              <a:t>　・選んでクリックしよう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むなしい</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2"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3714976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1684158719"/>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3868615" y="319555"/>
            <a:ext cx="8834511" cy="1446550"/>
          </a:xfrm>
          <a:prstGeom prst="rect">
            <a:avLst/>
          </a:prstGeom>
          <a:noFill/>
        </p:spPr>
        <p:txBody>
          <a:bodyPr wrap="square" rtlCol="0">
            <a:spAutoFit/>
          </a:bodyPr>
          <a:lstStyle/>
          <a:p>
            <a:r>
              <a:rPr kumimoji="1" lang="ja-JP" altLang="en-US" sz="4400" dirty="0" smtClean="0"/>
              <a:t>「さびしい」はどこに入るかな？</a:t>
            </a:r>
            <a:endParaRPr kumimoji="1" lang="en-US" altLang="ja-JP" sz="4400" dirty="0" smtClean="0"/>
          </a:p>
          <a:p>
            <a:r>
              <a:rPr kumimoji="1" lang="ja-JP" altLang="en-US" sz="4400" dirty="0" smtClean="0"/>
              <a:t>　・選んでクリックしよう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さびしい</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2"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3"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18282710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2355569055"/>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4387521" y="319555"/>
            <a:ext cx="8071653" cy="1508105"/>
          </a:xfrm>
          <a:prstGeom prst="rect">
            <a:avLst/>
          </a:prstGeom>
          <a:noFill/>
        </p:spPr>
        <p:txBody>
          <a:bodyPr wrap="square" rtlCol="0">
            <a:spAutoFit/>
          </a:bodyPr>
          <a:lstStyle/>
          <a:p>
            <a:r>
              <a:rPr kumimoji="1" lang="ja-JP" altLang="en-US" sz="4800" dirty="0" smtClean="0"/>
              <a:t>「むかつく」はどこに入るかな？</a:t>
            </a:r>
            <a:endParaRPr kumimoji="1" lang="en-US" altLang="ja-JP" sz="4800" dirty="0" smtClean="0"/>
          </a:p>
          <a:p>
            <a:r>
              <a:rPr kumimoji="1" lang="ja-JP" altLang="en-US" sz="4400" dirty="0" smtClean="0"/>
              <a:t>　・選んでクリックしよう</a:t>
            </a:r>
            <a:endParaRPr kumimoji="1" lang="ja-JP" altLang="en-US" sz="4400" dirty="0"/>
          </a:p>
        </p:txBody>
      </p:sp>
      <p:sp>
        <p:nvSpPr>
          <p:cNvPr id="18" name="正方形/長方形 17">
            <a:hlinkClick r:id="" action="ppaction://hlinkshowjump?jump=nextslide"/>
          </p:cNvPr>
          <p:cNvSpPr/>
          <p:nvPr/>
        </p:nvSpPr>
        <p:spPr>
          <a:xfrm>
            <a:off x="398934" y="501295"/>
            <a:ext cx="3253627" cy="114462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むかつく</a:t>
            </a:r>
            <a:endParaRPr kumimoji="1" lang="ja-JP" altLang="en-US" sz="4000" dirty="0">
              <a:solidFill>
                <a:schemeClr val="tx1"/>
              </a:solidFill>
            </a:endParaRPr>
          </a:p>
        </p:txBody>
      </p:sp>
      <p:sp>
        <p:nvSpPr>
          <p:cNvPr id="4" name="角丸四角形 3">
            <a:hlinkClick r:id="rId2" action="ppaction://hlinksldjump"/>
          </p:cNvPr>
          <p:cNvSpPr/>
          <p:nvPr/>
        </p:nvSpPr>
        <p:spPr>
          <a:xfrm>
            <a:off x="506438" y="2954215"/>
            <a:ext cx="3038620" cy="2801279"/>
          </a:xfrm>
          <a:prstGeom prst="round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うれしい</a:t>
            </a:r>
            <a:endParaRPr kumimoji="1" lang="ja-JP" altLang="en-US" sz="4400" dirty="0"/>
          </a:p>
        </p:txBody>
      </p:sp>
      <p:sp>
        <p:nvSpPr>
          <p:cNvPr id="26" name="角丸四角形 25">
            <a:hlinkClick r:id="rId3" action="ppaction://hlinksldjump"/>
          </p:cNvPr>
          <p:cNvSpPr/>
          <p:nvPr/>
        </p:nvSpPr>
        <p:spPr>
          <a:xfrm>
            <a:off x="4464893" y="2954214"/>
            <a:ext cx="3038620" cy="280127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怒る</a:t>
            </a:r>
            <a:endParaRPr kumimoji="1" lang="ja-JP" altLang="en-US" sz="4400" dirty="0"/>
          </a:p>
        </p:txBody>
      </p:sp>
      <p:sp>
        <p:nvSpPr>
          <p:cNvPr id="27" name="角丸四角形 26">
            <a:hlinkClick r:id="rId2" action="ppaction://hlinksldjump"/>
          </p:cNvPr>
          <p:cNvSpPr/>
          <p:nvPr/>
        </p:nvSpPr>
        <p:spPr>
          <a:xfrm>
            <a:off x="8423348" y="2954213"/>
            <a:ext cx="3038620" cy="28012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悲しい</a:t>
            </a:r>
            <a:endParaRPr kumimoji="1" lang="ja-JP" altLang="en-US" sz="4400" dirty="0"/>
          </a:p>
        </p:txBody>
      </p:sp>
    </p:spTree>
    <p:extLst>
      <p:ext uri="{BB962C8B-B14F-4D97-AF65-F5344CB8AC3E}">
        <p14:creationId xmlns:p14="http://schemas.microsoft.com/office/powerpoint/2010/main" val="33144570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931699"/>
            <a:ext cx="3605040" cy="3802576"/>
          </a:xfrm>
          <a:prstGeom prst="rect">
            <a:avLst/>
          </a:prstGeom>
        </p:spPr>
      </p:pic>
      <p:sp>
        <p:nvSpPr>
          <p:cNvPr id="9" name="テキスト ボックス 8"/>
          <p:cNvSpPr txBox="1"/>
          <p:nvPr/>
        </p:nvSpPr>
        <p:spPr>
          <a:xfrm>
            <a:off x="8429135" y="1931229"/>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sp>
        <p:nvSpPr>
          <p:cNvPr id="10" name="角丸四角形 9">
            <a:hlinkClick r:id="rId4" action="ppaction://hlinksldjump"/>
          </p:cNvPr>
          <p:cNvSpPr/>
          <p:nvPr/>
        </p:nvSpPr>
        <p:spPr>
          <a:xfrm>
            <a:off x="547489" y="5984467"/>
            <a:ext cx="6685510" cy="676656"/>
          </a:xfrm>
          <a:prstGeom prst="roundRect">
            <a:avLst/>
          </a:prstGeom>
          <a:solidFill>
            <a:srgbClr val="66FF33"/>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クリックして、もう一度チャレンジしよう。</a:t>
            </a:r>
            <a:endParaRPr kumimoji="1" lang="ja-JP" altLang="en-US" sz="3200" dirty="0">
              <a:solidFill>
                <a:schemeClr val="tx1"/>
              </a:solidFill>
            </a:endParaRPr>
          </a:p>
        </p:txBody>
      </p:sp>
    </p:spTree>
    <p:extLst>
      <p:ext uri="{BB962C8B-B14F-4D97-AF65-F5344CB8AC3E}">
        <p14:creationId xmlns:p14="http://schemas.microsoft.com/office/powerpoint/2010/main" val="793264629"/>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5" name="explode.wav"/>
          </p:stSnd>
        </p:sndAc>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25317" y="744041"/>
            <a:ext cx="10515600" cy="575032"/>
          </a:xfrm>
        </p:spPr>
        <p:txBody>
          <a:bodyPr>
            <a:normAutofit fontScale="90000"/>
          </a:bodyPr>
          <a:lstStyle/>
          <a:p>
            <a:r>
              <a:rPr kumimoji="1" lang="ja-JP" altLang="en-US" dirty="0" smtClean="0"/>
              <a:t>　　うれしい　　　　　　おこる　　　　　　かなしい</a:t>
            </a:r>
            <a:endParaRPr kumimoji="1" lang="ja-JP" altLang="en-US" dirty="0"/>
          </a:p>
        </p:txBody>
      </p:sp>
      <p:sp>
        <p:nvSpPr>
          <p:cNvPr id="5" name="角丸四角形 4"/>
          <p:cNvSpPr/>
          <p:nvPr/>
        </p:nvSpPr>
        <p:spPr>
          <a:xfrm>
            <a:off x="4667535" y="1289029"/>
            <a:ext cx="2834854" cy="263810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2"/>
          <a:stretch>
            <a:fillRect/>
          </a:stretch>
        </p:blipFill>
        <p:spPr>
          <a:xfrm>
            <a:off x="1111626" y="1289029"/>
            <a:ext cx="2857369" cy="2638101"/>
          </a:xfrm>
          <a:prstGeom prst="rect">
            <a:avLst/>
          </a:prstGeom>
          <a:ln w="38100">
            <a:noFill/>
          </a:ln>
        </p:spPr>
      </p:pic>
      <p:pic>
        <p:nvPicPr>
          <p:cNvPr id="7" name="図 6"/>
          <p:cNvPicPr>
            <a:picLocks noChangeAspect="1"/>
          </p:cNvPicPr>
          <p:nvPr/>
        </p:nvPicPr>
        <p:blipFill>
          <a:blip r:embed="rId2"/>
          <a:stretch>
            <a:fillRect/>
          </a:stretch>
        </p:blipFill>
        <p:spPr>
          <a:xfrm>
            <a:off x="8305520" y="1313993"/>
            <a:ext cx="2803289" cy="2588171"/>
          </a:xfrm>
          <a:prstGeom prst="rect">
            <a:avLst/>
          </a:prstGeom>
        </p:spPr>
      </p:pic>
      <p:sp>
        <p:nvSpPr>
          <p:cNvPr id="8" name="テキスト ボックス 7"/>
          <p:cNvSpPr txBox="1"/>
          <p:nvPr/>
        </p:nvSpPr>
        <p:spPr>
          <a:xfrm>
            <a:off x="4903266" y="4010266"/>
            <a:ext cx="2412881"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ついている</a:t>
            </a:r>
            <a:endParaRPr kumimoji="1" lang="en-US" altLang="ja-JP" sz="3600" dirty="0" smtClean="0"/>
          </a:p>
        </p:txBody>
      </p:sp>
      <p:sp>
        <p:nvSpPr>
          <p:cNvPr id="9" name="テキスト ボックス 8"/>
          <p:cNvSpPr txBox="1"/>
          <p:nvPr/>
        </p:nvSpPr>
        <p:spPr>
          <a:xfrm>
            <a:off x="1587912" y="4030641"/>
            <a:ext cx="1904796"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しらける</a:t>
            </a:r>
            <a:endParaRPr kumimoji="1" lang="en-US" altLang="ja-JP" sz="3600" dirty="0" smtClean="0"/>
          </a:p>
        </p:txBody>
      </p:sp>
      <p:sp>
        <p:nvSpPr>
          <p:cNvPr id="10" name="テキスト ボックス 9"/>
          <p:cNvSpPr txBox="1"/>
          <p:nvPr/>
        </p:nvSpPr>
        <p:spPr>
          <a:xfrm>
            <a:off x="5117849" y="4731429"/>
            <a:ext cx="1983714"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むなしい</a:t>
            </a:r>
            <a:endParaRPr kumimoji="1" lang="en-US" altLang="ja-JP" sz="3600" dirty="0" smtClean="0"/>
          </a:p>
        </p:txBody>
      </p:sp>
      <p:sp>
        <p:nvSpPr>
          <p:cNvPr id="3" name="テキスト ボックス 2"/>
          <p:cNvSpPr txBox="1"/>
          <p:nvPr/>
        </p:nvSpPr>
        <p:spPr>
          <a:xfrm>
            <a:off x="8397525" y="4010265"/>
            <a:ext cx="2619277"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わくわくする</a:t>
            </a:r>
            <a:endParaRPr kumimoji="1" lang="ja-JP" altLang="en-US" sz="3600" dirty="0"/>
          </a:p>
        </p:txBody>
      </p:sp>
      <p:sp>
        <p:nvSpPr>
          <p:cNvPr id="4" name="テキスト ボックス 3"/>
          <p:cNvSpPr txBox="1"/>
          <p:nvPr/>
        </p:nvSpPr>
        <p:spPr>
          <a:xfrm>
            <a:off x="1354516" y="5514228"/>
            <a:ext cx="2614479" cy="664056"/>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最高の気分</a:t>
            </a:r>
            <a:endParaRPr kumimoji="1" lang="ja-JP" altLang="en-US" sz="3600" dirty="0"/>
          </a:p>
        </p:txBody>
      </p:sp>
      <p:sp>
        <p:nvSpPr>
          <p:cNvPr id="11" name="テキスト ボックス 10"/>
          <p:cNvSpPr txBox="1"/>
          <p:nvPr/>
        </p:nvSpPr>
        <p:spPr>
          <a:xfrm>
            <a:off x="1354516" y="4764386"/>
            <a:ext cx="2487647"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気にさわる</a:t>
            </a:r>
            <a:endParaRPr kumimoji="1" lang="en-US" altLang="ja-JP" sz="3600" dirty="0" smtClean="0"/>
          </a:p>
        </p:txBody>
      </p:sp>
      <p:sp>
        <p:nvSpPr>
          <p:cNvPr id="12" name="テキスト ボックス 11"/>
          <p:cNvSpPr txBox="1"/>
          <p:nvPr/>
        </p:nvSpPr>
        <p:spPr>
          <a:xfrm>
            <a:off x="8397525" y="5532517"/>
            <a:ext cx="1868650" cy="646331"/>
          </a:xfrm>
          <a:prstGeom prst="rect">
            <a:avLst/>
          </a:prstGeom>
          <a:solidFill>
            <a:srgbClr val="F6B8ED"/>
          </a:solidFill>
          <a:ln>
            <a:solidFill>
              <a:srgbClr val="FF3399"/>
            </a:solidFill>
          </a:ln>
        </p:spPr>
        <p:txBody>
          <a:bodyPr wrap="square" rtlCol="0">
            <a:spAutoFit/>
          </a:bodyPr>
          <a:lstStyle/>
          <a:p>
            <a:pPr algn="ctr"/>
            <a:r>
              <a:rPr lang="ja-JP" altLang="en-US" sz="3600" dirty="0"/>
              <a:t>ムカ</a:t>
            </a:r>
            <a:r>
              <a:rPr lang="ja-JP" altLang="en-US" sz="3600" dirty="0" smtClean="0"/>
              <a:t>つく</a:t>
            </a:r>
            <a:endParaRPr kumimoji="1" lang="ja-JP" altLang="en-US" sz="3600" dirty="0"/>
          </a:p>
        </p:txBody>
      </p:sp>
      <p:sp>
        <p:nvSpPr>
          <p:cNvPr id="13" name="テキスト ボックス 12"/>
          <p:cNvSpPr txBox="1"/>
          <p:nvPr/>
        </p:nvSpPr>
        <p:spPr>
          <a:xfrm>
            <a:off x="4863029" y="5484343"/>
            <a:ext cx="2440176" cy="648733"/>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かわいそう</a:t>
            </a:r>
            <a:endParaRPr kumimoji="1" lang="ja-JP" altLang="en-US" sz="3600" dirty="0"/>
          </a:p>
        </p:txBody>
      </p:sp>
      <p:sp>
        <p:nvSpPr>
          <p:cNvPr id="14" name="テキスト ボックス 13"/>
          <p:cNvSpPr txBox="1"/>
          <p:nvPr/>
        </p:nvSpPr>
        <p:spPr>
          <a:xfrm>
            <a:off x="8397525" y="4778085"/>
            <a:ext cx="1936890"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さびしい</a:t>
            </a:r>
            <a:endParaRPr kumimoji="1" lang="ja-JP" altLang="en-US" sz="3600" dirty="0"/>
          </a:p>
        </p:txBody>
      </p:sp>
      <p:sp>
        <p:nvSpPr>
          <p:cNvPr id="15" name="角丸四角形 14"/>
          <p:cNvSpPr/>
          <p:nvPr/>
        </p:nvSpPr>
        <p:spPr>
          <a:xfrm>
            <a:off x="590550" y="142514"/>
            <a:ext cx="10985134" cy="5313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smtClean="0"/>
              <a:t>「感情の言葉」をクリックして、答え合わせしよう</a:t>
            </a:r>
            <a:endParaRPr kumimoji="1" lang="ja-JP" altLang="en-US" sz="3600" dirty="0"/>
          </a:p>
        </p:txBody>
      </p:sp>
      <p:pic>
        <p:nvPicPr>
          <p:cNvPr id="20" name="図 19">
            <a:hlinkClick r:id="rId3" action="ppaction://hlinksldjump"/>
          </p:cNvPr>
          <p:cNvPicPr>
            <a:picLocks noChangeAspect="1"/>
          </p:cNvPicPr>
          <p:nvPr/>
        </p:nvPicPr>
        <p:blipFill>
          <a:blip r:embed="rId4"/>
          <a:stretch>
            <a:fillRect/>
          </a:stretch>
        </p:blipFill>
        <p:spPr>
          <a:xfrm>
            <a:off x="10494363" y="5998389"/>
            <a:ext cx="1548518" cy="859611"/>
          </a:xfrm>
          <a:prstGeom prst="rect">
            <a:avLst/>
          </a:prstGeom>
        </p:spPr>
      </p:pic>
    </p:spTree>
    <p:extLst>
      <p:ext uri="{BB962C8B-B14F-4D97-AF65-F5344CB8AC3E}">
        <p14:creationId xmlns:p14="http://schemas.microsoft.com/office/powerpoint/2010/main" val="3640843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50" presetClass="path" presetSubtype="0" accel="50000" decel="50000" fill="hold" grpId="0" nodeType="clickEffect">
                                  <p:stCondLst>
                                    <p:cond delay="0"/>
                                  </p:stCondLst>
                                  <p:childTnLst>
                                    <p:animMotion origin="layout" path="M -1.875E-6 -2.96296E-6 L -0.14362 -2.96296E-6 C -0.20768 -2.96296E-6 -0.28659 -0.13449 -0.28659 -0.24352 C -0.28659 -0.32453 -0.29518 -0.29861 -0.29518 -0.37893 " pathEditMode="relative" rAng="0" ptsTypes="AAAA">
                                      <p:cBhvr>
                                        <p:cTn id="6" dur="2000" fill="hold"/>
                                        <p:tgtEl>
                                          <p:spTgt spid="8"/>
                                        </p:tgtEl>
                                        <p:attrNameLst>
                                          <p:attrName>ppt_x</p:attrName>
                                          <p:attrName>ppt_y</p:attrName>
                                        </p:attrNameLst>
                                      </p:cBhvr>
                                      <p:rCtr x="-14766" y="-18958"/>
                                    </p:animMotion>
                                  </p:childTnLst>
                                </p:cTn>
                              </p:par>
                            </p:childTnLst>
                          </p:cTn>
                        </p:par>
                      </p:childTnLst>
                    </p:cTn>
                  </p:par>
                </p:childTnLst>
              </p:cTn>
              <p:nextCondLst>
                <p:cond evt="onClick" delay="0">
                  <p:tgtEl>
                    <p:spTgt spid="8"/>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50" presetClass="path" presetSubtype="0" accel="50000" decel="50000" fill="hold" grpId="0" nodeType="clickEffect">
                                  <p:stCondLst>
                                    <p:cond delay="0"/>
                                  </p:stCondLst>
                                  <p:childTnLst>
                                    <p:animMotion origin="layout" path="M -3.95833E-6 -2.96296E-6 L -0.29531 -2.96296E-6 C -0.42721 -2.96296E-6 -0.58919 -0.0706 -0.58919 -0.12639 L -0.58919 -0.25162 " pathEditMode="relative" rAng="0" ptsTypes="AAAA">
                                      <p:cBhvr>
                                        <p:cTn id="11" dur="2000" fill="hold"/>
                                        <p:tgtEl>
                                          <p:spTgt spid="3"/>
                                        </p:tgtEl>
                                        <p:attrNameLst>
                                          <p:attrName>ppt_x</p:attrName>
                                          <p:attrName>ppt_y</p:attrName>
                                        </p:attrNameLst>
                                      </p:cBhvr>
                                      <p:rCtr x="-29466" y="-12593"/>
                                    </p:animMotion>
                                  </p:childTnLst>
                                </p:cTn>
                              </p:par>
                            </p:childTnLst>
                          </p:cTn>
                        </p:par>
                      </p:childTnLst>
                    </p:cTn>
                  </p:par>
                </p:childTnLst>
              </p:cTn>
              <p:nextCondLst>
                <p:cond evt="onClick" delay="0">
                  <p:tgtEl>
                    <p:spTgt spid="3"/>
                  </p:tgtEl>
                </p:cond>
              </p:nextCondLst>
            </p:seq>
            <p:seq concurrent="1" nextAc="seek">
              <p:cTn id="12" restart="whenNotActive" fill="hold" evtFilter="cancelBubble" nodeType="interactiveSeq">
                <p:stCondLst>
                  <p:cond evt="onClick" delay="0">
                    <p:tgtEl>
                      <p:spTgt spid="11"/>
                    </p:tgtEl>
                  </p:cond>
                </p:stCondLst>
                <p:endSync evt="end" delay="0">
                  <p:rtn val="all"/>
                </p:endSync>
                <p:childTnLst>
                  <p:par>
                    <p:cTn id="13" fill="hold">
                      <p:stCondLst>
                        <p:cond delay="0"/>
                      </p:stCondLst>
                      <p:childTnLst>
                        <p:par>
                          <p:cTn id="14" fill="hold">
                            <p:stCondLst>
                              <p:cond delay="0"/>
                            </p:stCondLst>
                            <p:childTnLst>
                              <p:par>
                                <p:cTn id="15" presetID="50" presetClass="path" presetSubtype="0" accel="50000" decel="50000" fill="hold" grpId="0" nodeType="clickEffect">
                                  <p:stCondLst>
                                    <p:cond delay="0"/>
                                  </p:stCondLst>
                                  <p:childTnLst>
                                    <p:animMotion origin="layout" path="M -8.33333E-7 -0.00023 L 0.14505 -0.00023 C 0.21068 -0.00023 0.2918 -0.09352 0.2918 -0.16852 C 0.2918 -0.22385 0.28906 -0.30926 0.28906 -0.36366 " pathEditMode="relative" rAng="0" ptsTypes="AAAA">
                                      <p:cBhvr>
                                        <p:cTn id="16" dur="2000" fill="hold"/>
                                        <p:tgtEl>
                                          <p:spTgt spid="11"/>
                                        </p:tgtEl>
                                        <p:attrNameLst>
                                          <p:attrName>ppt_x</p:attrName>
                                          <p:attrName>ppt_y</p:attrName>
                                        </p:attrNameLst>
                                      </p:cBhvr>
                                      <p:rCtr x="14583" y="-18171"/>
                                    </p:animMotion>
                                  </p:childTnLst>
                                </p:cTn>
                              </p:par>
                            </p:childTnLst>
                          </p:cTn>
                        </p:par>
                      </p:childTnLst>
                    </p:cTn>
                  </p:par>
                </p:childTnLst>
              </p:cTn>
              <p:nextCondLst>
                <p:cond evt="onClick" delay="0">
                  <p:tgtEl>
                    <p:spTgt spid="11"/>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50" presetClass="path" presetSubtype="0" accel="50000" decel="50000" fill="hold" grpId="0" nodeType="clickEffect">
                                  <p:stCondLst>
                                    <p:cond delay="0"/>
                                  </p:stCondLst>
                                  <p:childTnLst>
                                    <p:animMotion origin="layout" path="M -2.91667E-6 3.33333E-6 L 0.0142 3.33333E-6 C 0.02084 3.33333E-6 0.02761 -0.13542 0.02761 -0.24468 L 0.02761 -0.48681 " pathEditMode="relative" rAng="0" ptsTypes="AAAA">
                                      <p:cBhvr>
                                        <p:cTn id="21" dur="2000" fill="hold"/>
                                        <p:tgtEl>
                                          <p:spTgt spid="14"/>
                                        </p:tgtEl>
                                        <p:attrNameLst>
                                          <p:attrName>ppt_x</p:attrName>
                                          <p:attrName>ppt_y</p:attrName>
                                        </p:attrNameLst>
                                      </p:cBhvr>
                                      <p:rCtr x="1380" y="-24352"/>
                                    </p:animMotion>
                                  </p:child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50" presetClass="path" presetSubtype="0" accel="50000" decel="50000" fill="hold" grpId="0" nodeType="clickEffect">
                                  <p:stCondLst>
                                    <p:cond delay="0"/>
                                  </p:stCondLst>
                                  <p:childTnLst>
                                    <p:animMotion origin="layout" path="M -1.66667E-6 2.96296E-6 L 0.14623 2.96296E-6 C 0.21198 2.96296E-6 0.29375 -0.10324 0.29375 -0.18588 L 0.29375 -0.36898 " pathEditMode="relative" rAng="0" ptsTypes="AAAA">
                                      <p:cBhvr>
                                        <p:cTn id="26" dur="2000" fill="hold"/>
                                        <p:tgtEl>
                                          <p:spTgt spid="10"/>
                                        </p:tgtEl>
                                        <p:attrNameLst>
                                          <p:attrName>ppt_x</p:attrName>
                                          <p:attrName>ppt_y</p:attrName>
                                        </p:attrNameLst>
                                      </p:cBhvr>
                                      <p:rCtr x="14687" y="-18449"/>
                                    </p:animMotion>
                                  </p:childTnLst>
                                </p:cTn>
                              </p:par>
                            </p:childTnLst>
                          </p:cTn>
                        </p:par>
                      </p:childTnLst>
                    </p:cTn>
                  </p:par>
                </p:childTnLst>
              </p:cTn>
              <p:nextCondLst>
                <p:cond evt="onClick" delay="0">
                  <p:tgtEl>
                    <p:spTgt spid="10"/>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50" presetClass="path" presetSubtype="0" accel="50000" decel="50000" fill="hold" grpId="0" nodeType="clickEffect">
                                  <p:stCondLst>
                                    <p:cond delay="0"/>
                                  </p:stCondLst>
                                  <p:childTnLst>
                                    <p:animMotion origin="layout" path="M 8.33333E-7 3.7037E-6 L -0.00469 3.7037E-6 C -0.00651 3.7037E-6 -0.00885 -0.09931 -0.00885 -0.17848 L -0.00885 -0.3551 " pathEditMode="relative" rAng="0" ptsTypes="AAAA">
                                      <p:cBhvr>
                                        <p:cTn id="31" dur="2000" fill="hold"/>
                                        <p:tgtEl>
                                          <p:spTgt spid="4"/>
                                        </p:tgtEl>
                                        <p:attrNameLst>
                                          <p:attrName>ppt_x</p:attrName>
                                          <p:attrName>ppt_y</p:attrName>
                                        </p:attrNameLst>
                                      </p:cBhvr>
                                      <p:rCtr x="-443" y="-17755"/>
                                    </p:animMotion>
                                  </p:childTnLst>
                                </p:cTn>
                              </p:par>
                            </p:childTnLst>
                          </p:cTn>
                        </p:par>
                      </p:childTnLst>
                    </p:cTn>
                  </p:par>
                </p:childTnLst>
              </p:cTn>
              <p:nextCondLst>
                <p:cond evt="onClick" delay="0">
                  <p:tgtEl>
                    <p:spTgt spid="4"/>
                  </p:tgtEl>
                </p:cond>
              </p:nextCondLst>
            </p:seq>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50" presetClass="path" presetSubtype="0" accel="50000" decel="50000" fill="hold" grpId="0" nodeType="clickEffect">
                                  <p:stCondLst>
                                    <p:cond delay="0"/>
                                  </p:stCondLst>
                                  <p:childTnLst>
                                    <p:animMotion origin="layout" path="M 1.875E-6 -7.40741E-7 L 0.14739 -7.40741E-7 C 0.21354 -7.40741E-7 0.29557 -0.09653 0.29557 -0.17407 L 0.29557 -0.3463 " pathEditMode="relative" rAng="0" ptsTypes="AAAA">
                                      <p:cBhvr>
                                        <p:cTn id="36" dur="2000" fill="hold"/>
                                        <p:tgtEl>
                                          <p:spTgt spid="13"/>
                                        </p:tgtEl>
                                        <p:attrNameLst>
                                          <p:attrName>ppt_x</p:attrName>
                                          <p:attrName>ppt_y</p:attrName>
                                        </p:attrNameLst>
                                      </p:cBhvr>
                                      <p:rCtr x="14779" y="-17315"/>
                                    </p:animMotion>
                                  </p:childTnLst>
                                </p:cTn>
                              </p:par>
                            </p:childTnLst>
                          </p:cTn>
                        </p:par>
                      </p:childTnLst>
                    </p:cTn>
                  </p:par>
                </p:childTnLst>
              </p:cTn>
              <p:nextCondLst>
                <p:cond evt="onClick" delay="0">
                  <p:tgtEl>
                    <p:spTgt spid="13"/>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50" presetClass="path" presetSubtype="0" accel="50000" decel="50000" fill="hold" grpId="0" nodeType="clickEffect">
                                  <p:stCondLst>
                                    <p:cond delay="0"/>
                                  </p:stCondLst>
                                  <p:childTnLst>
                                    <p:animMotion origin="layout" path="M -2.5E-6 -3.33333E-6 L -0.13203 -3.33333E-6 C -0.19088 -3.33333E-6 -0.26263 -0.09652 -0.26263 -0.17338 L -0.26263 -0.34467 " pathEditMode="relative" rAng="0" ptsTypes="AAAA">
                                      <p:cBhvr>
                                        <p:cTn id="41" dur="2000" fill="hold"/>
                                        <p:tgtEl>
                                          <p:spTgt spid="12"/>
                                        </p:tgtEl>
                                        <p:attrNameLst>
                                          <p:attrName>ppt_x</p:attrName>
                                          <p:attrName>ppt_y</p:attrName>
                                        </p:attrNameLst>
                                      </p:cBhvr>
                                      <p:rCtr x="-13138" y="-17245"/>
                                    </p:animMotion>
                                  </p:childTnLst>
                                </p:cTn>
                              </p:par>
                            </p:childTnLst>
                          </p:cTn>
                        </p:par>
                      </p:childTnLst>
                    </p:cTn>
                  </p:par>
                </p:childTnLst>
              </p:cTn>
              <p:nextCondLst>
                <p:cond evt="onClick" delay="0">
                  <p:tgtEl>
                    <p:spTgt spid="12"/>
                  </p:tgtEl>
                </p:cond>
              </p:nextCondLst>
            </p:seq>
            <p:seq concurrent="1" nextAc="seek">
              <p:cTn id="42" restart="whenNotActive" fill="hold" evtFilter="cancelBubble" nodeType="interactiveSeq">
                <p:stCondLst>
                  <p:cond evt="onClick" delay="0">
                    <p:tgtEl>
                      <p:spTgt spid="9"/>
                    </p:tgtEl>
                  </p:cond>
                </p:stCondLst>
                <p:endSync evt="end" delay="0">
                  <p:rtn val="all"/>
                </p:endSync>
                <p:childTnLst>
                  <p:par>
                    <p:cTn id="43" fill="hold">
                      <p:stCondLst>
                        <p:cond delay="0"/>
                      </p:stCondLst>
                      <p:childTnLst>
                        <p:par>
                          <p:cTn id="44" fill="hold">
                            <p:stCondLst>
                              <p:cond delay="0"/>
                            </p:stCondLst>
                            <p:childTnLst>
                              <p:par>
                                <p:cTn id="45" presetID="50" presetClass="path" presetSubtype="0" accel="50000" decel="50000" fill="hold" grpId="0" nodeType="clickEffect">
                                  <p:stCondLst>
                                    <p:cond delay="0"/>
                                  </p:stCondLst>
                                  <p:childTnLst>
                                    <p:animMotion origin="layout" path="M -3.33333E-6 -2.22222E-6 L 0.14623 -2.22222E-6 C 0.21185 -2.22222E-6 0.2931 -0.10717 0.2931 -0.19375 L 0.2931 -0.38588 " pathEditMode="relative" rAng="0" ptsTypes="AAAA">
                                      <p:cBhvr>
                                        <p:cTn id="46" dur="2000" fill="hold"/>
                                        <p:tgtEl>
                                          <p:spTgt spid="9"/>
                                        </p:tgtEl>
                                        <p:attrNameLst>
                                          <p:attrName>ppt_x</p:attrName>
                                          <p:attrName>ppt_y</p:attrName>
                                        </p:attrNameLst>
                                      </p:cBhvr>
                                      <p:rCtr x="14648" y="-19306"/>
                                    </p:animMotion>
                                  </p:childTnLst>
                                </p:cTn>
                              </p:par>
                            </p:childTnLst>
                          </p:cTn>
                        </p:par>
                      </p:childTnLst>
                    </p:cTn>
                  </p:par>
                </p:childTnLst>
              </p:cTn>
              <p:nextCondLst>
                <p:cond evt="onClick" delay="0">
                  <p:tgtEl>
                    <p:spTgt spid="9"/>
                  </p:tgtEl>
                </p:cond>
              </p:nextCondLst>
            </p:seq>
          </p:childTnLst>
        </p:cTn>
      </p:par>
    </p:tnLst>
    <p:bldLst>
      <p:bldP spid="8" grpId="0" animBg="1"/>
      <p:bldP spid="9" grpId="0" animBg="1"/>
      <p:bldP spid="10" grpId="0" animBg="1"/>
      <p:bldP spid="3" grpId="0" animBg="1"/>
      <p:bldP spid="4"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06352" y="1448972"/>
            <a:ext cx="5061616" cy="3969328"/>
          </a:xfrm>
        </p:spPr>
      </p:pic>
      <p:sp>
        <p:nvSpPr>
          <p:cNvPr id="2" name="タイトル 1"/>
          <p:cNvSpPr>
            <a:spLocks noGrp="1"/>
          </p:cNvSpPr>
          <p:nvPr>
            <p:ph type="title"/>
          </p:nvPr>
        </p:nvSpPr>
        <p:spPr>
          <a:xfrm>
            <a:off x="152401" y="3009483"/>
            <a:ext cx="7149151" cy="3746159"/>
          </a:xfrm>
        </p:spPr>
        <p:txBody>
          <a:bodyPr>
            <a:normAutofit/>
          </a:bodyPr>
          <a:lstStyle/>
          <a:p>
            <a:r>
              <a:rPr lang="ja-JP" altLang="en-US" sz="4000" dirty="0" smtClean="0"/>
              <a:t>「</a:t>
            </a:r>
            <a:r>
              <a:rPr lang="ja-JP" altLang="en-US" sz="4000" dirty="0" smtClean="0">
                <a:solidFill>
                  <a:srgbClr val="00B050"/>
                </a:solidFill>
              </a:rPr>
              <a:t>メンタルな部分</a:t>
            </a:r>
            <a:r>
              <a:rPr lang="ja-JP" altLang="en-US" sz="4000" dirty="0" smtClean="0"/>
              <a:t>が及ぼす肉体への影響はとてつもなく大きい。」　　　　　　　　　　　　　　　　　　　　　</a:t>
            </a:r>
            <a:r>
              <a:rPr lang="en-US" altLang="ja-JP" sz="4000" dirty="0" smtClean="0"/>
              <a:t/>
            </a:r>
            <a:br>
              <a:rPr lang="en-US" altLang="ja-JP" sz="4000" dirty="0" smtClean="0"/>
            </a:br>
            <a:r>
              <a:rPr lang="ja-JP" altLang="en-US" sz="4000" dirty="0" smtClean="0"/>
              <a:t>「</a:t>
            </a:r>
            <a:r>
              <a:rPr lang="ja-JP" altLang="en-US" sz="4000" dirty="0" smtClean="0">
                <a:solidFill>
                  <a:srgbClr val="00B050"/>
                </a:solidFill>
              </a:rPr>
              <a:t>ヒット１本増やしたい</a:t>
            </a:r>
            <a:r>
              <a:rPr lang="ja-JP" altLang="en-US" sz="4000" dirty="0" smtClean="0"/>
              <a:t>と</a:t>
            </a:r>
            <a:r>
              <a:rPr lang="en-US" altLang="ja-JP" sz="4000" dirty="0" smtClean="0"/>
              <a:t/>
            </a:r>
            <a:br>
              <a:rPr lang="en-US" altLang="ja-JP" sz="4000" dirty="0" smtClean="0"/>
            </a:br>
            <a:r>
              <a:rPr lang="ja-JP" altLang="en-US" sz="4000" dirty="0" smtClean="0">
                <a:solidFill>
                  <a:srgbClr val="00B050"/>
                </a:solidFill>
              </a:rPr>
              <a:t>ポジティブに考える</a:t>
            </a:r>
            <a:r>
              <a:rPr lang="ja-JP" altLang="en-US" sz="4000" dirty="0" smtClean="0"/>
              <a:t>のです。そう思っていれば打席に立つのが楽しみになりますよね。」</a:t>
            </a:r>
            <a:endParaRPr kumimoji="1" lang="ja-JP" altLang="en-US" sz="4000" dirty="0"/>
          </a:p>
        </p:txBody>
      </p:sp>
      <p:sp>
        <p:nvSpPr>
          <p:cNvPr id="3" name="テキスト ボックス 2"/>
          <p:cNvSpPr txBox="1"/>
          <p:nvPr/>
        </p:nvSpPr>
        <p:spPr>
          <a:xfrm>
            <a:off x="665064" y="1463040"/>
            <a:ext cx="5413829" cy="1415772"/>
          </a:xfrm>
          <a:prstGeom prst="rect">
            <a:avLst/>
          </a:prstGeom>
          <a:noFill/>
          <a:ln>
            <a:solidFill>
              <a:srgbClr val="00B050"/>
            </a:solidFill>
          </a:ln>
        </p:spPr>
        <p:txBody>
          <a:bodyPr wrap="square" rtlCol="0">
            <a:spAutoFit/>
          </a:bodyPr>
          <a:lstStyle/>
          <a:p>
            <a:r>
              <a:rPr lang="ja-JP" altLang="en-US" sz="5400" dirty="0">
                <a:solidFill>
                  <a:srgbClr val="66FF33"/>
                </a:solidFill>
                <a:latin typeface="Calibri Light" panose="020F0302020204030204"/>
                <a:cs typeface="+mj-cs"/>
              </a:rPr>
              <a:t>イチロー</a:t>
            </a:r>
            <a:r>
              <a:rPr lang="ja-JP" altLang="en-US" sz="4000" dirty="0">
                <a:solidFill>
                  <a:srgbClr val="66FF33"/>
                </a:solidFill>
                <a:latin typeface="Calibri Light" panose="020F0302020204030204"/>
                <a:cs typeface="+mj-cs"/>
              </a:rPr>
              <a:t>　</a:t>
            </a:r>
            <a:r>
              <a:rPr lang="ja-JP" altLang="en-US" sz="3200" dirty="0">
                <a:solidFill>
                  <a:srgbClr val="66FF33"/>
                </a:solidFill>
                <a:latin typeface="Calibri Light" panose="020F0302020204030204"/>
                <a:cs typeface="+mj-cs"/>
              </a:rPr>
              <a:t>プロ野球選手　</a:t>
            </a:r>
            <a:r>
              <a:rPr lang="en-US" altLang="ja-JP" sz="3200" dirty="0">
                <a:solidFill>
                  <a:srgbClr val="66FF33"/>
                </a:solidFill>
                <a:latin typeface="Calibri Light" panose="020F0302020204030204"/>
                <a:cs typeface="+mj-cs"/>
              </a:rPr>
              <a:t/>
            </a:r>
            <a:br>
              <a:rPr lang="en-US" altLang="ja-JP" sz="3200" dirty="0">
                <a:solidFill>
                  <a:srgbClr val="66FF33"/>
                </a:solidFill>
                <a:latin typeface="Calibri Light" panose="020F0302020204030204"/>
                <a:cs typeface="+mj-cs"/>
              </a:rPr>
            </a:br>
            <a:r>
              <a:rPr lang="ja-JP" altLang="en-US" sz="3200" dirty="0">
                <a:solidFill>
                  <a:srgbClr val="66FF33"/>
                </a:solidFill>
                <a:latin typeface="Calibri Light" panose="020F0302020204030204"/>
                <a:cs typeface="+mj-cs"/>
              </a:rPr>
              <a:t>通算安打世界</a:t>
            </a:r>
            <a:r>
              <a:rPr lang="ja-JP" altLang="en-US" sz="3200" dirty="0" smtClean="0">
                <a:solidFill>
                  <a:srgbClr val="66FF33"/>
                </a:solidFill>
                <a:latin typeface="Calibri Light" panose="020F0302020204030204"/>
                <a:cs typeface="+mj-cs"/>
              </a:rPr>
              <a:t>記録</a:t>
            </a:r>
            <a:endParaRPr kumimoji="1" lang="ja-JP" altLang="en-US" dirty="0">
              <a:solidFill>
                <a:srgbClr val="66FF33"/>
              </a:solidFill>
            </a:endParaRPr>
          </a:p>
        </p:txBody>
      </p:sp>
      <p:sp>
        <p:nvSpPr>
          <p:cNvPr id="5" name="テキスト ボックス 4"/>
          <p:cNvSpPr txBox="1"/>
          <p:nvPr/>
        </p:nvSpPr>
        <p:spPr>
          <a:xfrm>
            <a:off x="152401" y="304423"/>
            <a:ext cx="9283604" cy="830997"/>
          </a:xfrm>
          <a:prstGeom prst="rect">
            <a:avLst/>
          </a:prstGeom>
          <a:noFill/>
        </p:spPr>
        <p:txBody>
          <a:bodyPr wrap="square" rtlCol="0">
            <a:spAutoFit/>
          </a:bodyPr>
          <a:lstStyle/>
          <a:p>
            <a:r>
              <a:rPr kumimoji="1" lang="ja-JP" altLang="en-US" sz="4800" dirty="0" smtClean="0"/>
              <a:t>感情をコントロールしている人たち</a:t>
            </a:r>
            <a:endParaRPr kumimoji="1" lang="ja-JP" altLang="en-US" sz="4800" dirty="0"/>
          </a:p>
        </p:txBody>
      </p:sp>
      <p:pic>
        <p:nvPicPr>
          <p:cNvPr id="6" name="図 5">
            <a:hlinkClick r:id="rId3" action="ppaction://hlinksldjump"/>
          </p:cNvPr>
          <p:cNvPicPr>
            <a:picLocks noChangeAspect="1"/>
          </p:cNvPicPr>
          <p:nvPr/>
        </p:nvPicPr>
        <p:blipFill>
          <a:blip r:embed="rId4"/>
          <a:stretch>
            <a:fillRect/>
          </a:stretch>
        </p:blipFill>
        <p:spPr>
          <a:xfrm>
            <a:off x="10519450" y="5998389"/>
            <a:ext cx="1548518" cy="859611"/>
          </a:xfrm>
          <a:prstGeom prst="rect">
            <a:avLst/>
          </a:prstGeom>
        </p:spPr>
      </p:pic>
    </p:spTree>
    <p:extLst>
      <p:ext uri="{BB962C8B-B14F-4D97-AF65-F5344CB8AC3E}">
        <p14:creationId xmlns:p14="http://schemas.microsoft.com/office/powerpoint/2010/main" val="4288623977"/>
      </p:ext>
    </p:extLst>
  </p:cSld>
  <p:clrMapOvr>
    <a:masterClrMapping/>
  </p:clrMapOvr>
  <mc:AlternateContent xmlns:mc="http://schemas.openxmlformats.org/markup-compatibility/2006" xmlns:p14="http://schemas.microsoft.com/office/powerpoint/2010/main">
    <mc:Choice Requires="p14">
      <p:transition p14:dur="25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3000" fill="remove" grpId="0" nodeType="withEffect">
                                  <p:stCondLst>
                                    <p:cond delay="0"/>
                                  </p:stCondLst>
                                  <p:childTnLst>
                                    <p:animClr clrSpc="rgb" dir="cw">
                                      <p:cBhvr override="childStyle">
                                        <p:cTn id="6" dur="250" autoRev="1" fill="remove"/>
                                        <p:tgtEl>
                                          <p:spTgt spid="5"/>
                                        </p:tgtEl>
                                        <p:attrNameLst>
                                          <p:attrName>style.color</p:attrName>
                                        </p:attrNameLst>
                                      </p:cBhvr>
                                      <p:to>
                                        <a:schemeClr val="bg1"/>
                                      </p:to>
                                    </p:animClr>
                                    <p:animClr clrSpc="rgb" dir="cw">
                                      <p:cBhvr>
                                        <p:cTn id="7" dur="250" autoRev="1" fill="remove"/>
                                        <p:tgtEl>
                                          <p:spTgt spid="5"/>
                                        </p:tgtEl>
                                        <p:attrNameLst>
                                          <p:attrName>fillcolor</p:attrName>
                                        </p:attrNameLst>
                                      </p:cBhvr>
                                      <p:to>
                                        <a:schemeClr val="bg1"/>
                                      </p:to>
                                    </p:animClr>
                                    <p:set>
                                      <p:cBhvr>
                                        <p:cTn id="8" dur="250" autoRev="1" fill="remove"/>
                                        <p:tgtEl>
                                          <p:spTgt spid="5"/>
                                        </p:tgtEl>
                                        <p:attrNameLst>
                                          <p:attrName>fill.type</p:attrName>
                                        </p:attrNameLst>
                                      </p:cBhvr>
                                      <p:to>
                                        <p:strVal val="solid"/>
                                      </p:to>
                                    </p:set>
                                    <p:set>
                                      <p:cBhvr>
                                        <p:cTn id="9" dur="250" autoRev="1" fill="remove"/>
                                        <p:tgtEl>
                                          <p:spTgt spid="5"/>
                                        </p:tgtEl>
                                        <p:attrNameLst>
                                          <p:attrName>fill.on</p:attrName>
                                        </p:attrNameLst>
                                      </p:cBhvr>
                                      <p:to>
                                        <p:strVal val="true"/>
                                      </p:to>
                                    </p:set>
                                  </p:childTnLst>
                                </p:cTn>
                              </p:par>
                            </p:childTnLst>
                          </p:cTn>
                        </p:par>
                        <p:par>
                          <p:cTn id="10" fill="hold">
                            <p:stCondLst>
                              <p:cond delay="15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2000"/>
                            </p:stCondLst>
                            <p:childTnLst>
                              <p:par>
                                <p:cTn id="15" presetID="16" presetClass="emph" presetSubtype="0" fill="hold" grpId="0" nodeType="afterEffect">
                                  <p:stCondLst>
                                    <p:cond delay="0"/>
                                  </p:stCondLst>
                                  <p:iterate type="lt">
                                    <p:tmPct val="4000"/>
                                  </p:iterate>
                                  <p:childTnLst>
                                    <p:set>
                                      <p:cBhvr override="childStyle">
                                        <p:cTn id="16" dur="3000" fill="hold"/>
                                        <p:tgtEl>
                                          <p:spTgt spid="2"/>
                                        </p:tgtEl>
                                        <p:attrNameLst>
                                          <p:attrName>style.color</p:attrName>
                                        </p:attrNameLst>
                                      </p:cBhvr>
                                      <p:to>
                                        <p:clrVal>
                                          <a:srgbClr val="0070C0"/>
                                        </p:clrVal>
                                      </p:to>
                                    </p:set>
                                    <p:set>
                                      <p:cBhvr>
                                        <p:cTn id="17" dur="3000" fill="hold"/>
                                        <p:tgtEl>
                                          <p:spTgt spid="2"/>
                                        </p:tgtEl>
                                        <p:attrNameLst>
                                          <p:attrName>fillcolor</p:attrName>
                                        </p:attrNameLst>
                                      </p:cBhvr>
                                      <p:to>
                                        <p:clrVal>
                                          <a:srgbClr val="0070C0"/>
                                        </p:clrVal>
                                      </p:to>
                                    </p:set>
                                    <p:set>
                                      <p:cBhvr>
                                        <p:cTn id="18" dur="30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3347421" y="1366865"/>
            <a:ext cx="2412881"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ついている</a:t>
            </a:r>
            <a:endParaRPr kumimoji="1" lang="en-US" altLang="ja-JP" sz="3600" dirty="0" smtClean="0"/>
          </a:p>
        </p:txBody>
      </p:sp>
      <p:sp>
        <p:nvSpPr>
          <p:cNvPr id="9" name="テキスト ボックス 8"/>
          <p:cNvSpPr txBox="1"/>
          <p:nvPr/>
        </p:nvSpPr>
        <p:spPr>
          <a:xfrm>
            <a:off x="1123888" y="1356738"/>
            <a:ext cx="1904796"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しらける</a:t>
            </a:r>
            <a:endParaRPr kumimoji="1" lang="en-US" altLang="ja-JP" sz="3600" dirty="0" smtClean="0"/>
          </a:p>
        </p:txBody>
      </p:sp>
      <p:sp>
        <p:nvSpPr>
          <p:cNvPr id="10" name="テキスト ボックス 9"/>
          <p:cNvSpPr txBox="1"/>
          <p:nvPr/>
        </p:nvSpPr>
        <p:spPr>
          <a:xfrm>
            <a:off x="9017053" y="1366865"/>
            <a:ext cx="1983714"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むなしい</a:t>
            </a:r>
            <a:endParaRPr kumimoji="1" lang="en-US" altLang="ja-JP" sz="3600" dirty="0" smtClean="0"/>
          </a:p>
        </p:txBody>
      </p:sp>
      <p:sp>
        <p:nvSpPr>
          <p:cNvPr id="3" name="テキスト ボックス 2"/>
          <p:cNvSpPr txBox="1"/>
          <p:nvPr/>
        </p:nvSpPr>
        <p:spPr>
          <a:xfrm>
            <a:off x="6079039" y="1356688"/>
            <a:ext cx="2619277"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わくわくする</a:t>
            </a:r>
            <a:endParaRPr kumimoji="1" lang="ja-JP" altLang="en-US" sz="3600" dirty="0"/>
          </a:p>
        </p:txBody>
      </p:sp>
      <p:sp>
        <p:nvSpPr>
          <p:cNvPr id="4" name="テキスト ボックス 3"/>
          <p:cNvSpPr txBox="1"/>
          <p:nvPr/>
        </p:nvSpPr>
        <p:spPr>
          <a:xfrm>
            <a:off x="1123888" y="3498669"/>
            <a:ext cx="2614479" cy="664056"/>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最高の気分</a:t>
            </a:r>
            <a:endParaRPr kumimoji="1" lang="ja-JP" altLang="en-US" sz="3600" dirty="0"/>
          </a:p>
        </p:txBody>
      </p:sp>
      <p:sp>
        <p:nvSpPr>
          <p:cNvPr id="11" name="テキスト ボックス 10"/>
          <p:cNvSpPr txBox="1"/>
          <p:nvPr/>
        </p:nvSpPr>
        <p:spPr>
          <a:xfrm>
            <a:off x="1123888" y="2432767"/>
            <a:ext cx="2487647"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気にさわる</a:t>
            </a:r>
            <a:endParaRPr kumimoji="1" lang="en-US" altLang="ja-JP" sz="3600" dirty="0" smtClean="0"/>
          </a:p>
        </p:txBody>
      </p:sp>
      <p:sp>
        <p:nvSpPr>
          <p:cNvPr id="12" name="テキスト ボックス 11"/>
          <p:cNvSpPr txBox="1"/>
          <p:nvPr/>
        </p:nvSpPr>
        <p:spPr>
          <a:xfrm>
            <a:off x="9050571" y="2432766"/>
            <a:ext cx="1868650" cy="646331"/>
          </a:xfrm>
          <a:prstGeom prst="rect">
            <a:avLst/>
          </a:prstGeom>
          <a:solidFill>
            <a:srgbClr val="F6B8ED"/>
          </a:solidFill>
          <a:ln>
            <a:solidFill>
              <a:srgbClr val="FF3399"/>
            </a:solidFill>
          </a:ln>
        </p:spPr>
        <p:txBody>
          <a:bodyPr wrap="square" rtlCol="0">
            <a:spAutoFit/>
          </a:bodyPr>
          <a:lstStyle/>
          <a:p>
            <a:pPr algn="ctr"/>
            <a:r>
              <a:rPr lang="ja-JP" altLang="en-US" sz="3600" dirty="0"/>
              <a:t>ムカ</a:t>
            </a:r>
            <a:r>
              <a:rPr lang="ja-JP" altLang="en-US" sz="3600" dirty="0" smtClean="0"/>
              <a:t>つく</a:t>
            </a:r>
            <a:endParaRPr kumimoji="1" lang="ja-JP" altLang="en-US" sz="3600" dirty="0"/>
          </a:p>
        </p:txBody>
      </p:sp>
      <p:sp>
        <p:nvSpPr>
          <p:cNvPr id="13" name="テキスト ボックス 12"/>
          <p:cNvSpPr txBox="1"/>
          <p:nvPr/>
        </p:nvSpPr>
        <p:spPr>
          <a:xfrm>
            <a:off x="3968995" y="2433112"/>
            <a:ext cx="2440176" cy="648733"/>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かわいそう</a:t>
            </a:r>
            <a:endParaRPr kumimoji="1" lang="ja-JP" altLang="en-US" sz="3600" dirty="0"/>
          </a:p>
        </p:txBody>
      </p:sp>
      <p:sp>
        <p:nvSpPr>
          <p:cNvPr id="14" name="テキスト ボックス 13"/>
          <p:cNvSpPr txBox="1"/>
          <p:nvPr/>
        </p:nvSpPr>
        <p:spPr>
          <a:xfrm>
            <a:off x="6761426" y="2432767"/>
            <a:ext cx="1936890" cy="646331"/>
          </a:xfrm>
          <a:prstGeom prst="rect">
            <a:avLst/>
          </a:prstGeom>
          <a:solidFill>
            <a:srgbClr val="F6B8ED"/>
          </a:solidFill>
          <a:ln>
            <a:solidFill>
              <a:srgbClr val="FF3399"/>
            </a:solidFill>
          </a:ln>
        </p:spPr>
        <p:txBody>
          <a:bodyPr wrap="square" rtlCol="0">
            <a:spAutoFit/>
          </a:bodyPr>
          <a:lstStyle/>
          <a:p>
            <a:pPr algn="ctr"/>
            <a:r>
              <a:rPr kumimoji="1" lang="ja-JP" altLang="en-US" sz="3600" dirty="0" smtClean="0"/>
              <a:t>さびしい</a:t>
            </a:r>
            <a:endParaRPr kumimoji="1" lang="ja-JP" altLang="en-US" sz="3600" dirty="0"/>
          </a:p>
        </p:txBody>
      </p:sp>
      <p:sp>
        <p:nvSpPr>
          <p:cNvPr id="15" name="角丸四角形 14"/>
          <p:cNvSpPr/>
          <p:nvPr/>
        </p:nvSpPr>
        <p:spPr>
          <a:xfrm>
            <a:off x="590550" y="142514"/>
            <a:ext cx="10985134" cy="5313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dirty="0"/>
              <a:t>★</a:t>
            </a:r>
            <a:r>
              <a:rPr kumimoji="1" lang="ja-JP" altLang="en-US" sz="3600" dirty="0" smtClean="0"/>
              <a:t>「感情の言葉」を自分にとってよい順に並べ替えよう</a:t>
            </a:r>
            <a:endParaRPr kumimoji="1" lang="ja-JP" altLang="en-US" sz="3600" dirty="0"/>
          </a:p>
        </p:txBody>
      </p:sp>
      <p:sp>
        <p:nvSpPr>
          <p:cNvPr id="17" name="角丸四角形 16"/>
          <p:cNvSpPr/>
          <p:nvPr/>
        </p:nvSpPr>
        <p:spPr>
          <a:xfrm>
            <a:off x="3298261" y="5814697"/>
            <a:ext cx="5561556" cy="525439"/>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rPr>
              <a:t>　　　　　　をクリックしてノートに記入しよう</a:t>
            </a:r>
            <a:endParaRPr kumimoji="1" lang="ja-JP" altLang="en-US" sz="2000" b="1" dirty="0">
              <a:solidFill>
                <a:schemeClr val="tx1"/>
              </a:solidFill>
            </a:endParaRPr>
          </a:p>
        </p:txBody>
      </p:sp>
      <p:sp>
        <p:nvSpPr>
          <p:cNvPr id="18" name="額縁 17">
            <a:hlinkClick r:id="rId2" action="ppaction://hlinkfile"/>
          </p:cNvPr>
          <p:cNvSpPr/>
          <p:nvPr/>
        </p:nvSpPr>
        <p:spPr>
          <a:xfrm>
            <a:off x="3854000" y="5881435"/>
            <a:ext cx="799252" cy="391961"/>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tx1"/>
                </a:solidFill>
              </a:rPr>
              <a:t>ここ</a:t>
            </a:r>
            <a:endParaRPr kumimoji="1" lang="ja-JP" altLang="en-US" b="1" dirty="0">
              <a:solidFill>
                <a:schemeClr val="tx1"/>
              </a:solidFill>
            </a:endParaRPr>
          </a:p>
        </p:txBody>
      </p:sp>
      <p:sp>
        <p:nvSpPr>
          <p:cNvPr id="19" name="角丸四角形 18"/>
          <p:cNvSpPr/>
          <p:nvPr/>
        </p:nvSpPr>
        <p:spPr>
          <a:xfrm>
            <a:off x="1936909" y="4485532"/>
            <a:ext cx="9649033" cy="6550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言葉から表す気持ちや感情を想像して順番を決めよう</a:t>
            </a:r>
            <a:endParaRPr kumimoji="1" lang="ja-JP" altLang="en-US" dirty="0"/>
          </a:p>
        </p:txBody>
      </p:sp>
      <p:pic>
        <p:nvPicPr>
          <p:cNvPr id="20" name="図 19">
            <a:hlinkClick r:id="rId3" action="ppaction://hlinksldjump"/>
          </p:cNvPr>
          <p:cNvPicPr>
            <a:picLocks noChangeAspect="1"/>
          </p:cNvPicPr>
          <p:nvPr/>
        </p:nvPicPr>
        <p:blipFill>
          <a:blip r:embed="rId4"/>
          <a:stretch>
            <a:fillRect/>
          </a:stretch>
        </p:blipFill>
        <p:spPr>
          <a:xfrm>
            <a:off x="10377397" y="5813287"/>
            <a:ext cx="1548518" cy="859611"/>
          </a:xfrm>
          <a:prstGeom prst="rect">
            <a:avLst/>
          </a:prstGeom>
        </p:spPr>
      </p:pic>
    </p:spTree>
    <p:extLst>
      <p:ext uri="{BB962C8B-B14F-4D97-AF65-F5344CB8AC3E}">
        <p14:creationId xmlns:p14="http://schemas.microsoft.com/office/powerpoint/2010/main" val="24625403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4865" y="352589"/>
            <a:ext cx="9245118" cy="1325563"/>
          </a:xfrm>
        </p:spPr>
        <p:txBody>
          <a:bodyPr>
            <a:noAutofit/>
          </a:bodyPr>
          <a:lstStyle/>
          <a:p>
            <a:r>
              <a:rPr lang="ja-JP" altLang="en-US" sz="5400" dirty="0" smtClean="0"/>
              <a:t>★こんな時どんな気分になる？</a:t>
            </a:r>
            <a:endParaRPr lang="ja-JP" altLang="en-US" sz="5400" dirty="0"/>
          </a:p>
        </p:txBody>
      </p:sp>
      <p:sp>
        <p:nvSpPr>
          <p:cNvPr id="4" name="コンテンツ プレースホルダー 2"/>
          <p:cNvSpPr txBox="1">
            <a:spLocks/>
          </p:cNvSpPr>
          <p:nvPr/>
        </p:nvSpPr>
        <p:spPr>
          <a:xfrm>
            <a:off x="998673" y="1632355"/>
            <a:ext cx="10506166" cy="13104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4800" dirty="0" smtClean="0">
                <a:solidFill>
                  <a:srgbClr val="0070C0"/>
                </a:solidFill>
              </a:rPr>
              <a:t>いろんな場面について、どんな気分になるかを考えてみよう。</a:t>
            </a:r>
            <a:endParaRPr lang="en-US" altLang="ja-JP" sz="4800" dirty="0" smtClean="0">
              <a:solidFill>
                <a:srgbClr val="0070C0"/>
              </a:solidFill>
            </a:endParaRPr>
          </a:p>
          <a:p>
            <a:pPr marL="0" indent="0">
              <a:buNone/>
            </a:pPr>
            <a:endParaRPr lang="en-US" altLang="ja-JP" sz="5400" dirty="0" smtClean="0">
              <a:solidFill>
                <a:srgbClr val="0070C0"/>
              </a:solidFill>
            </a:endParaRPr>
          </a:p>
        </p:txBody>
      </p:sp>
      <p:pic>
        <p:nvPicPr>
          <p:cNvPr id="3" name="図 2"/>
          <p:cNvPicPr>
            <a:picLocks noChangeAspect="1"/>
          </p:cNvPicPr>
          <p:nvPr/>
        </p:nvPicPr>
        <p:blipFill>
          <a:blip r:embed="rId2"/>
          <a:stretch>
            <a:fillRect/>
          </a:stretch>
        </p:blipFill>
        <p:spPr>
          <a:xfrm>
            <a:off x="4600977" y="4267157"/>
            <a:ext cx="2058240" cy="2590843"/>
          </a:xfrm>
          <a:prstGeom prst="rect">
            <a:avLst/>
          </a:prstGeom>
        </p:spPr>
      </p:pic>
      <p:pic>
        <p:nvPicPr>
          <p:cNvPr id="5" name="図 4"/>
          <p:cNvPicPr>
            <a:picLocks noChangeAspect="1"/>
          </p:cNvPicPr>
          <p:nvPr/>
        </p:nvPicPr>
        <p:blipFill>
          <a:blip r:embed="rId3"/>
          <a:stretch>
            <a:fillRect/>
          </a:stretch>
        </p:blipFill>
        <p:spPr>
          <a:xfrm>
            <a:off x="6600126" y="3148380"/>
            <a:ext cx="1239288" cy="1190720"/>
          </a:xfrm>
          <a:prstGeom prst="rect">
            <a:avLst/>
          </a:prstGeom>
        </p:spPr>
      </p:pic>
      <p:pic>
        <p:nvPicPr>
          <p:cNvPr id="6" name="図 5"/>
          <p:cNvPicPr>
            <a:picLocks noChangeAspect="1"/>
          </p:cNvPicPr>
          <p:nvPr/>
        </p:nvPicPr>
        <p:blipFill>
          <a:blip r:embed="rId4"/>
          <a:stretch>
            <a:fillRect/>
          </a:stretch>
        </p:blipFill>
        <p:spPr>
          <a:xfrm rot="16384333">
            <a:off x="3445071" y="3080044"/>
            <a:ext cx="1072524" cy="1183507"/>
          </a:xfrm>
          <a:prstGeom prst="rect">
            <a:avLst/>
          </a:prstGeom>
        </p:spPr>
      </p:pic>
      <p:pic>
        <p:nvPicPr>
          <p:cNvPr id="8" name="図 7"/>
          <p:cNvPicPr>
            <a:picLocks noChangeAspect="1"/>
          </p:cNvPicPr>
          <p:nvPr/>
        </p:nvPicPr>
        <p:blipFill>
          <a:blip r:embed="rId5"/>
          <a:stretch>
            <a:fillRect/>
          </a:stretch>
        </p:blipFill>
        <p:spPr>
          <a:xfrm rot="3355352">
            <a:off x="7387345" y="4358193"/>
            <a:ext cx="876150" cy="1418567"/>
          </a:xfrm>
          <a:prstGeom prst="rect">
            <a:avLst/>
          </a:prstGeom>
        </p:spPr>
      </p:pic>
      <p:pic>
        <p:nvPicPr>
          <p:cNvPr id="9" name="図 8"/>
          <p:cNvPicPr>
            <a:picLocks noChangeAspect="1"/>
          </p:cNvPicPr>
          <p:nvPr/>
        </p:nvPicPr>
        <p:blipFill>
          <a:blip r:embed="rId6"/>
          <a:stretch>
            <a:fillRect/>
          </a:stretch>
        </p:blipFill>
        <p:spPr>
          <a:xfrm>
            <a:off x="5177424" y="3076437"/>
            <a:ext cx="834890" cy="834914"/>
          </a:xfrm>
          <a:prstGeom prst="rect">
            <a:avLst/>
          </a:prstGeom>
        </p:spPr>
      </p:pic>
      <p:pic>
        <p:nvPicPr>
          <p:cNvPr id="10" name="図 9"/>
          <p:cNvPicPr>
            <a:picLocks noChangeAspect="1"/>
          </p:cNvPicPr>
          <p:nvPr/>
        </p:nvPicPr>
        <p:blipFill>
          <a:blip r:embed="rId7"/>
          <a:stretch>
            <a:fillRect/>
          </a:stretch>
        </p:blipFill>
        <p:spPr>
          <a:xfrm>
            <a:off x="2838562" y="4590351"/>
            <a:ext cx="1046253" cy="964220"/>
          </a:xfrm>
          <a:prstGeom prst="rect">
            <a:avLst/>
          </a:prstGeom>
        </p:spPr>
      </p:pic>
      <p:pic>
        <p:nvPicPr>
          <p:cNvPr id="11" name="図 10">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964632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afterEffect">
                                  <p:stCondLst>
                                    <p:cond delay="0"/>
                                  </p:stCondLst>
                                  <p:iterate type="lt">
                                    <p:tmPct val="7692"/>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par>
                          <p:cTn id="11" fill="hold">
                            <p:stCondLst>
                              <p:cond delay="1000"/>
                            </p:stCondLst>
                            <p:childTnLst>
                              <p:par>
                                <p:cTn id="12" presetID="8" presetClass="emph" presetSubtype="0" fill="hold" nodeType="afterEffect">
                                  <p:stCondLst>
                                    <p:cond delay="0"/>
                                  </p:stCondLst>
                                  <p:childTnLst>
                                    <p:animRot by="21600000">
                                      <p:cBhvr>
                                        <p:cTn id="13" dur="1000" fill="hold"/>
                                        <p:tgtEl>
                                          <p:spTgt spid="10"/>
                                        </p:tgtEl>
                                        <p:attrNameLst>
                                          <p:attrName>r</p:attrName>
                                        </p:attrNameLst>
                                      </p:cBhvr>
                                    </p:animRo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2500"/>
                            </p:stCondLst>
                            <p:childTnLst>
                              <p:par>
                                <p:cTn id="21" presetID="6" presetClass="emph" presetSubtype="0" fill="hold" nodeType="afterEffect">
                                  <p:stCondLst>
                                    <p:cond delay="0"/>
                                  </p:stCondLst>
                                  <p:childTnLst>
                                    <p:animScale>
                                      <p:cBhvr>
                                        <p:cTn id="22" dur="800" fill="hold"/>
                                        <p:tgtEl>
                                          <p:spTgt spid="9"/>
                                        </p:tgtEl>
                                      </p:cBhvr>
                                      <p:by x="150000" y="150000"/>
                                    </p:animScale>
                                  </p:childTnLst>
                                </p:cTn>
                              </p:par>
                            </p:childTnLst>
                          </p:cTn>
                        </p:par>
                        <p:par>
                          <p:cTn id="23" fill="hold">
                            <p:stCondLst>
                              <p:cond delay="3300"/>
                            </p:stCondLst>
                            <p:childTnLst>
                              <p:par>
                                <p:cTn id="24" presetID="53" presetClass="entr" presetSubtype="16"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3800"/>
                            </p:stCondLst>
                            <p:childTnLst>
                              <p:par>
                                <p:cTn id="30" presetID="8" presetClass="emph" presetSubtype="0" fill="hold" nodeType="afterEffect">
                                  <p:stCondLst>
                                    <p:cond delay="0"/>
                                  </p:stCondLst>
                                  <p:childTnLst>
                                    <p:animRot by="21600000">
                                      <p:cBhvr>
                                        <p:cTn id="31" dur="9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0126" y="311930"/>
            <a:ext cx="12041874" cy="1445861"/>
          </a:xfrm>
        </p:spPr>
        <p:txBody>
          <a:bodyPr>
            <a:normAutofit/>
          </a:bodyPr>
          <a:lstStyle/>
          <a:p>
            <a:r>
              <a:rPr kumimoji="1" lang="ja-JP" altLang="en-US" dirty="0" smtClean="0">
                <a:solidFill>
                  <a:schemeClr val="accent5">
                    <a:lumMod val="75000"/>
                  </a:schemeClr>
                </a:solidFill>
              </a:rPr>
              <a:t>（場面１）生徒指導の先生が「職員室に来るように」と呼んでいる</a:t>
            </a:r>
            <a:endParaRPr kumimoji="1" lang="ja-JP" altLang="en-US" sz="2800" dirty="0">
              <a:solidFill>
                <a:schemeClr val="accent5">
                  <a:lumMod val="75000"/>
                </a:schemeClr>
              </a:solidFill>
            </a:endParaRPr>
          </a:p>
        </p:txBody>
      </p:sp>
      <p:sp>
        <p:nvSpPr>
          <p:cNvPr id="3" name="コンテンツ プレースホルダー 2"/>
          <p:cNvSpPr>
            <a:spLocks noGrp="1"/>
          </p:cNvSpPr>
          <p:nvPr>
            <p:ph idx="1"/>
          </p:nvPr>
        </p:nvSpPr>
        <p:spPr>
          <a:xfrm>
            <a:off x="731518" y="2966551"/>
            <a:ext cx="10703293" cy="2072076"/>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365616" y="5134417"/>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318517" y="5443922"/>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083164" y="5511999"/>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3446427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8714" y="311930"/>
            <a:ext cx="11813285" cy="1445861"/>
          </a:xfrm>
        </p:spPr>
        <p:txBody>
          <a:bodyPr>
            <a:normAutofit/>
          </a:bodyPr>
          <a:lstStyle/>
          <a:p>
            <a:r>
              <a:rPr kumimoji="1" lang="ja-JP" altLang="en-US" dirty="0" smtClean="0">
                <a:solidFill>
                  <a:schemeClr val="accent6">
                    <a:lumMod val="75000"/>
                  </a:schemeClr>
                </a:solidFill>
              </a:rPr>
              <a:t>（場面２）あなたがリレーの選手に選ばれた。</a:t>
            </a:r>
            <a:endParaRPr kumimoji="1" lang="ja-JP" altLang="en-US" sz="2800" dirty="0">
              <a:solidFill>
                <a:schemeClr val="accent6">
                  <a:lumMod val="75000"/>
                </a:schemeClr>
              </a:solidFill>
            </a:endParaRPr>
          </a:p>
        </p:txBody>
      </p:sp>
      <p:sp>
        <p:nvSpPr>
          <p:cNvPr id="3" name="コンテンツ プレースホルダー 2"/>
          <p:cNvSpPr>
            <a:spLocks noGrp="1"/>
          </p:cNvSpPr>
          <p:nvPr>
            <p:ph idx="1"/>
          </p:nvPr>
        </p:nvSpPr>
        <p:spPr>
          <a:xfrm>
            <a:off x="731518" y="2966551"/>
            <a:ext cx="10703293" cy="2072076"/>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296190" y="5242674"/>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226764" y="5512988"/>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083163" y="5618108"/>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625817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8714" y="311930"/>
            <a:ext cx="11813285" cy="1445861"/>
          </a:xfrm>
        </p:spPr>
        <p:txBody>
          <a:bodyPr>
            <a:normAutofit/>
          </a:bodyPr>
          <a:lstStyle/>
          <a:p>
            <a:r>
              <a:rPr kumimoji="1" lang="ja-JP" altLang="en-US" dirty="0" smtClean="0">
                <a:solidFill>
                  <a:schemeClr val="accent4">
                    <a:lumMod val="75000"/>
                  </a:schemeClr>
                </a:solidFill>
              </a:rPr>
              <a:t>（場面３）親友が東京に引っ越しする。</a:t>
            </a:r>
            <a:endParaRPr kumimoji="1" lang="ja-JP" altLang="en-US" sz="2800" dirty="0">
              <a:solidFill>
                <a:schemeClr val="accent4">
                  <a:lumMod val="75000"/>
                </a:schemeClr>
              </a:solidFill>
            </a:endParaRPr>
          </a:p>
        </p:txBody>
      </p:sp>
      <p:sp>
        <p:nvSpPr>
          <p:cNvPr id="3" name="コンテンツ プレースホルダー 2"/>
          <p:cNvSpPr>
            <a:spLocks noGrp="1"/>
          </p:cNvSpPr>
          <p:nvPr>
            <p:ph idx="1"/>
          </p:nvPr>
        </p:nvSpPr>
        <p:spPr>
          <a:xfrm>
            <a:off x="731518" y="2966551"/>
            <a:ext cx="10703293" cy="2208232"/>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296190" y="5174783"/>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296190" y="5484287"/>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083163" y="5525702"/>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0481575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8714" y="311930"/>
            <a:ext cx="11813285" cy="1445861"/>
          </a:xfrm>
        </p:spPr>
        <p:txBody>
          <a:bodyPr>
            <a:normAutofit/>
          </a:bodyPr>
          <a:lstStyle/>
          <a:p>
            <a:r>
              <a:rPr kumimoji="1" lang="ja-JP" altLang="en-US" dirty="0" smtClean="0">
                <a:solidFill>
                  <a:schemeClr val="accent2">
                    <a:lumMod val="75000"/>
                  </a:schemeClr>
                </a:solidFill>
              </a:rPr>
              <a:t>（場面４）足をケガして三ヶ月間、試合に出れない。</a:t>
            </a:r>
            <a:endParaRPr kumimoji="1" lang="ja-JP" altLang="en-US" sz="2800" dirty="0">
              <a:solidFill>
                <a:schemeClr val="accent2">
                  <a:lumMod val="75000"/>
                </a:schemeClr>
              </a:solidFill>
            </a:endParaRPr>
          </a:p>
        </p:txBody>
      </p:sp>
      <p:sp>
        <p:nvSpPr>
          <p:cNvPr id="3" name="コンテンツ プレースホルダー 2"/>
          <p:cNvSpPr>
            <a:spLocks noGrp="1"/>
          </p:cNvSpPr>
          <p:nvPr>
            <p:ph idx="1"/>
          </p:nvPr>
        </p:nvSpPr>
        <p:spPr>
          <a:xfrm>
            <a:off x="731518" y="2966551"/>
            <a:ext cx="10703293" cy="2072076"/>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378714" y="5154626"/>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318517" y="5455510"/>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083164" y="5532208"/>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1972060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8714" y="311930"/>
            <a:ext cx="11813285" cy="1445861"/>
          </a:xfrm>
        </p:spPr>
        <p:txBody>
          <a:bodyPr>
            <a:normAutofit/>
          </a:bodyPr>
          <a:lstStyle/>
          <a:p>
            <a:r>
              <a:rPr kumimoji="1" lang="ja-JP" altLang="en-US" dirty="0" smtClean="0">
                <a:solidFill>
                  <a:schemeClr val="tx1">
                    <a:lumMod val="85000"/>
                    <a:lumOff val="15000"/>
                  </a:schemeClr>
                </a:solidFill>
              </a:rPr>
              <a:t>（場面５）今日の漢字テストは明日に延期です。</a:t>
            </a:r>
            <a:endParaRPr kumimoji="1" lang="ja-JP" altLang="en-US" sz="2800" dirty="0">
              <a:solidFill>
                <a:schemeClr val="tx1">
                  <a:lumMod val="85000"/>
                  <a:lumOff val="15000"/>
                </a:schemeClr>
              </a:solidFill>
            </a:endParaRPr>
          </a:p>
        </p:txBody>
      </p:sp>
      <p:sp>
        <p:nvSpPr>
          <p:cNvPr id="3" name="コンテンツ プレースホルダー 2"/>
          <p:cNvSpPr>
            <a:spLocks noGrp="1"/>
          </p:cNvSpPr>
          <p:nvPr>
            <p:ph idx="1"/>
          </p:nvPr>
        </p:nvSpPr>
        <p:spPr>
          <a:xfrm>
            <a:off x="731518" y="2966551"/>
            <a:ext cx="10703293" cy="2072076"/>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378714" y="5134417"/>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318517" y="5445317"/>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117845" y="5511999"/>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7003282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78714" y="311930"/>
            <a:ext cx="11813285" cy="1445861"/>
          </a:xfrm>
        </p:spPr>
        <p:txBody>
          <a:bodyPr>
            <a:normAutofit/>
          </a:bodyPr>
          <a:lstStyle/>
          <a:p>
            <a:r>
              <a:rPr kumimoji="1" lang="ja-JP" altLang="en-US" dirty="0" smtClean="0">
                <a:solidFill>
                  <a:schemeClr val="accent5">
                    <a:lumMod val="75000"/>
                  </a:schemeClr>
                </a:solidFill>
              </a:rPr>
              <a:t>（場面６）借りたい本が図書室にない。</a:t>
            </a:r>
            <a:endParaRPr kumimoji="1" lang="ja-JP" altLang="en-US" sz="2800" dirty="0">
              <a:solidFill>
                <a:schemeClr val="accent5">
                  <a:lumMod val="75000"/>
                </a:schemeClr>
              </a:solidFill>
            </a:endParaRPr>
          </a:p>
        </p:txBody>
      </p:sp>
      <p:sp>
        <p:nvSpPr>
          <p:cNvPr id="3" name="コンテンツ プレースホルダー 2"/>
          <p:cNvSpPr>
            <a:spLocks noGrp="1"/>
          </p:cNvSpPr>
          <p:nvPr>
            <p:ph idx="1"/>
          </p:nvPr>
        </p:nvSpPr>
        <p:spPr>
          <a:xfrm>
            <a:off x="731518" y="2966551"/>
            <a:ext cx="10703293" cy="2072076"/>
          </a:xfrm>
          <a:ln>
            <a:solidFill>
              <a:srgbClr val="7030A0"/>
            </a:solidFill>
          </a:ln>
        </p:spPr>
        <p:txBody>
          <a:bodyPr/>
          <a:lstStyle/>
          <a:p>
            <a:pPr marL="0" indent="0">
              <a:buNone/>
            </a:pPr>
            <a:endParaRPr kumimoji="1" lang="ja-JP" altLang="en-US" dirty="0"/>
          </a:p>
        </p:txBody>
      </p:sp>
      <p:sp>
        <p:nvSpPr>
          <p:cNvPr id="5" name="テキスト ボックス 4"/>
          <p:cNvSpPr txBox="1"/>
          <p:nvPr/>
        </p:nvSpPr>
        <p:spPr>
          <a:xfrm>
            <a:off x="731519" y="1544076"/>
            <a:ext cx="4195321" cy="523220"/>
          </a:xfrm>
          <a:prstGeom prst="rect">
            <a:avLst/>
          </a:prstGeom>
          <a:noFill/>
        </p:spPr>
        <p:txBody>
          <a:bodyPr wrap="square" rtlCol="0">
            <a:spAutoFit/>
          </a:bodyPr>
          <a:lstStyle/>
          <a:p>
            <a:r>
              <a:rPr kumimoji="1" lang="ja-JP" altLang="en-US" sz="2800" dirty="0" smtClean="0"/>
              <a:t>感情は？（　　　　　　　　）</a:t>
            </a:r>
            <a:endParaRPr kumimoji="1" lang="ja-JP" altLang="en-US" sz="2800" dirty="0"/>
          </a:p>
        </p:txBody>
      </p:sp>
      <p:sp>
        <p:nvSpPr>
          <p:cNvPr id="6" name="テキスト ボックス 5"/>
          <p:cNvSpPr txBox="1"/>
          <p:nvPr/>
        </p:nvSpPr>
        <p:spPr>
          <a:xfrm>
            <a:off x="731519" y="2347541"/>
            <a:ext cx="7036067" cy="523220"/>
          </a:xfrm>
          <a:prstGeom prst="rect">
            <a:avLst/>
          </a:prstGeom>
          <a:noFill/>
        </p:spPr>
        <p:txBody>
          <a:bodyPr wrap="square" rtlCol="0">
            <a:spAutoFit/>
          </a:bodyPr>
          <a:lstStyle/>
          <a:p>
            <a:r>
              <a:rPr kumimoji="1" lang="ja-JP" altLang="en-US" sz="2800" dirty="0" smtClean="0"/>
              <a:t>どんな気分になる？（詳しく書いてみよう）</a:t>
            </a:r>
            <a:endParaRPr kumimoji="1" lang="ja-JP" altLang="en-US" sz="2800" dirty="0"/>
          </a:p>
        </p:txBody>
      </p:sp>
      <p:sp>
        <p:nvSpPr>
          <p:cNvPr id="18" name="タイトル 1"/>
          <p:cNvSpPr txBox="1">
            <a:spLocks/>
          </p:cNvSpPr>
          <p:nvPr/>
        </p:nvSpPr>
        <p:spPr>
          <a:xfrm>
            <a:off x="296190" y="5154626"/>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2" name="額縁 11">
            <a:hlinkClick r:id="rId2" action="ppaction://hlinkfile"/>
          </p:cNvPr>
          <p:cNvSpPr/>
          <p:nvPr/>
        </p:nvSpPr>
        <p:spPr>
          <a:xfrm>
            <a:off x="296190" y="5464130"/>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4" name="正方形/長方形 13"/>
          <p:cNvSpPr/>
          <p:nvPr/>
        </p:nvSpPr>
        <p:spPr>
          <a:xfrm>
            <a:off x="6083163" y="5532208"/>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3548996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25900" y="1873995"/>
            <a:ext cx="11207579" cy="3416320"/>
          </a:xfrm>
          <a:prstGeom prst="rect">
            <a:avLst/>
          </a:prstGeom>
          <a:noFill/>
        </p:spPr>
        <p:txBody>
          <a:bodyPr wrap="square" rtlCol="0">
            <a:spAutoFit/>
          </a:bodyPr>
          <a:lstStyle/>
          <a:p>
            <a:r>
              <a:rPr lang="ja-JP" altLang="en-US" sz="5400" dirty="0" smtClean="0"/>
              <a:t>★あなたが</a:t>
            </a:r>
            <a:r>
              <a:rPr lang="ja-JP" altLang="en-US" sz="5400" dirty="0"/>
              <a:t>うれしいと感じる</a:t>
            </a:r>
            <a:r>
              <a:rPr lang="ja-JP" altLang="en-US" sz="5400" dirty="0" smtClean="0"/>
              <a:t>ときは</a:t>
            </a:r>
            <a:endParaRPr lang="en-US" altLang="ja-JP" sz="5400" dirty="0" smtClean="0"/>
          </a:p>
          <a:p>
            <a:r>
              <a:rPr lang="ja-JP" altLang="en-US" sz="5400" dirty="0" smtClean="0"/>
              <a:t>どんな時なのか、言葉にしてみよう。</a:t>
            </a:r>
            <a:r>
              <a:rPr lang="ja-JP" altLang="en-US" sz="5400" dirty="0"/>
              <a:t>　　　　　　　　　　　</a:t>
            </a:r>
            <a:r>
              <a:rPr lang="en-US" altLang="ja-JP" sz="5400" dirty="0"/>
              <a:t>(</a:t>
            </a:r>
            <a:r>
              <a:rPr lang="ja-JP" altLang="en-US" sz="5400" dirty="0" smtClean="0"/>
              <a:t>文章が続く</a:t>
            </a:r>
            <a:r>
              <a:rPr lang="ja-JP" altLang="en-US" sz="5400" dirty="0"/>
              <a:t>ように書いて</a:t>
            </a:r>
            <a:r>
              <a:rPr lang="ja-JP" altLang="en-US" sz="5400" dirty="0" smtClean="0"/>
              <a:t>みよう）</a:t>
            </a:r>
            <a:endParaRPr lang="en-US" altLang="ja-JP" sz="5400" dirty="0" smtClean="0"/>
          </a:p>
          <a:p>
            <a:r>
              <a:rPr kumimoji="1" lang="ja-JP" altLang="en-US" sz="5400" dirty="0" smtClean="0">
                <a:solidFill>
                  <a:srgbClr val="FF0066"/>
                </a:solidFill>
                <a:effectLst>
                  <a:outerShdw blurRad="38100" dist="38100" dir="2700000" algn="tl">
                    <a:srgbClr val="000000">
                      <a:alpha val="43137"/>
                    </a:srgbClr>
                  </a:outerShdw>
                </a:effectLst>
              </a:rPr>
              <a:t>いくつ</a:t>
            </a:r>
            <a:r>
              <a:rPr lang="ja-JP" altLang="en-US" sz="5400" dirty="0" smtClean="0">
                <a:solidFill>
                  <a:srgbClr val="FF0066"/>
                </a:solidFill>
                <a:effectLst>
                  <a:outerShdw blurRad="38100" dist="38100" dir="2700000" algn="tl">
                    <a:srgbClr val="000000">
                      <a:alpha val="43137"/>
                    </a:srgbClr>
                  </a:outerShdw>
                </a:effectLst>
              </a:rPr>
              <a:t>書けるかな？たくさん思い出そう。</a:t>
            </a:r>
            <a:endParaRPr kumimoji="1" lang="ja-JP" altLang="en-US" sz="5400" dirty="0">
              <a:solidFill>
                <a:srgbClr val="FF0066"/>
              </a:solidFill>
              <a:effectLst>
                <a:outerShdw blurRad="38100" dist="38100" dir="2700000" algn="tl">
                  <a:srgbClr val="000000">
                    <a:alpha val="43137"/>
                  </a:srgbClr>
                </a:outerShdw>
              </a:effectLst>
            </a:endParaRPr>
          </a:p>
        </p:txBody>
      </p:sp>
      <p:pic>
        <p:nvPicPr>
          <p:cNvPr id="5" name="図 4"/>
          <p:cNvPicPr>
            <a:picLocks noChangeAspect="1"/>
          </p:cNvPicPr>
          <p:nvPr/>
        </p:nvPicPr>
        <p:blipFill>
          <a:blip r:embed="rId2"/>
          <a:stretch>
            <a:fillRect/>
          </a:stretch>
        </p:blipFill>
        <p:spPr>
          <a:xfrm>
            <a:off x="10776828" y="3179928"/>
            <a:ext cx="1276750" cy="1137499"/>
          </a:xfrm>
          <a:prstGeom prst="rect">
            <a:avLst/>
          </a:prstGeom>
        </p:spPr>
      </p:pic>
      <p:pic>
        <p:nvPicPr>
          <p:cNvPr id="6" name="図 5"/>
          <p:cNvPicPr>
            <a:picLocks noChangeAspect="1"/>
          </p:cNvPicPr>
          <p:nvPr/>
        </p:nvPicPr>
        <p:blipFill>
          <a:blip r:embed="rId3"/>
          <a:stretch>
            <a:fillRect/>
          </a:stretch>
        </p:blipFill>
        <p:spPr>
          <a:xfrm>
            <a:off x="505859" y="5199772"/>
            <a:ext cx="1491753" cy="1593943"/>
          </a:xfrm>
          <a:prstGeom prst="rect">
            <a:avLst/>
          </a:prstGeom>
        </p:spPr>
      </p:pic>
      <p:pic>
        <p:nvPicPr>
          <p:cNvPr id="8" name="図 7"/>
          <p:cNvPicPr>
            <a:picLocks noChangeAspect="1"/>
          </p:cNvPicPr>
          <p:nvPr/>
        </p:nvPicPr>
        <p:blipFill>
          <a:blip r:embed="rId4"/>
          <a:stretch>
            <a:fillRect/>
          </a:stretch>
        </p:blipFill>
        <p:spPr>
          <a:xfrm>
            <a:off x="9833317" y="122143"/>
            <a:ext cx="2001897" cy="2137677"/>
          </a:xfrm>
          <a:prstGeom prst="rect">
            <a:avLst/>
          </a:prstGeom>
        </p:spPr>
      </p:pic>
      <p:pic>
        <p:nvPicPr>
          <p:cNvPr id="9" name="図 8"/>
          <p:cNvPicPr>
            <a:picLocks noChangeAspect="1"/>
          </p:cNvPicPr>
          <p:nvPr/>
        </p:nvPicPr>
        <p:blipFill>
          <a:blip r:embed="rId5"/>
          <a:stretch>
            <a:fillRect/>
          </a:stretch>
        </p:blipFill>
        <p:spPr>
          <a:xfrm>
            <a:off x="5142487" y="5558830"/>
            <a:ext cx="2108662" cy="1234885"/>
          </a:xfrm>
          <a:prstGeom prst="rect">
            <a:avLst/>
          </a:prstGeom>
        </p:spPr>
      </p:pic>
      <p:pic>
        <p:nvPicPr>
          <p:cNvPr id="10" name="図 9"/>
          <p:cNvPicPr>
            <a:picLocks noChangeAspect="1"/>
          </p:cNvPicPr>
          <p:nvPr/>
        </p:nvPicPr>
        <p:blipFill>
          <a:blip r:embed="rId6"/>
          <a:stretch>
            <a:fillRect/>
          </a:stretch>
        </p:blipFill>
        <p:spPr>
          <a:xfrm>
            <a:off x="3358169" y="5368585"/>
            <a:ext cx="635139" cy="762188"/>
          </a:xfrm>
          <a:prstGeom prst="rect">
            <a:avLst/>
          </a:prstGeom>
        </p:spPr>
      </p:pic>
      <p:pic>
        <p:nvPicPr>
          <p:cNvPr id="11" name="図 10"/>
          <p:cNvPicPr>
            <a:picLocks noChangeAspect="1"/>
          </p:cNvPicPr>
          <p:nvPr/>
        </p:nvPicPr>
        <p:blipFill>
          <a:blip r:embed="rId7"/>
          <a:stretch>
            <a:fillRect/>
          </a:stretch>
        </p:blipFill>
        <p:spPr>
          <a:xfrm>
            <a:off x="8400328" y="5925175"/>
            <a:ext cx="470003" cy="711375"/>
          </a:xfrm>
          <a:prstGeom prst="rect">
            <a:avLst/>
          </a:prstGeom>
        </p:spPr>
      </p:pic>
      <p:sp>
        <p:nvSpPr>
          <p:cNvPr id="2" name="正方形/長方形 1"/>
          <p:cNvSpPr/>
          <p:nvPr/>
        </p:nvSpPr>
        <p:spPr>
          <a:xfrm>
            <a:off x="725900" y="652484"/>
            <a:ext cx="8347761" cy="769441"/>
          </a:xfrm>
          <a:prstGeom prst="rect">
            <a:avLst/>
          </a:prstGeom>
        </p:spPr>
        <p:txBody>
          <a:bodyPr wrap="square">
            <a:spAutoFit/>
          </a:bodyPr>
          <a:lstStyle/>
          <a:p>
            <a:pPr algn="just"/>
            <a:r>
              <a:rPr lang="ja-JP" altLang="en-US" sz="4400" dirty="0">
                <a:solidFill>
                  <a:srgbClr val="00B050"/>
                </a:solidFill>
                <a:latin typeface="Times New Roman" panose="02020603050405020304" pitchFamily="18" charset="0"/>
                <a:ea typeface="ＤＨＰ平成ゴシックW5" panose="020B0500000000000000" pitchFamily="50" charset="-128"/>
              </a:rPr>
              <a:t>ステップ⒊　感情を表現しよう</a:t>
            </a:r>
            <a:endParaRPr lang="ja-JP" altLang="en-US" sz="4400" dirty="0">
              <a:solidFill>
                <a:srgbClr val="00B050"/>
              </a:solidFill>
              <a:latin typeface="Times New Roman" panose="02020603050405020304" pitchFamily="18" charset="0"/>
              <a:ea typeface="ＭＳ 明朝" panose="02020609040205080304" pitchFamily="17" charset="-128"/>
            </a:endParaRPr>
          </a:p>
        </p:txBody>
      </p:sp>
      <p:pic>
        <p:nvPicPr>
          <p:cNvPr id="12" name="図 11">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0195536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22" tmFilter="0, 0; .2, .5; .8, .5; 1, 0"/>
                                        <p:tgtEl>
                                          <p:spTgt spid="8"/>
                                        </p:tgtEl>
                                      </p:cBhvr>
                                    </p:animEffect>
                                    <p:animScale>
                                      <p:cBhvr>
                                        <p:cTn id="7" dur="261" autoRev="1" fill="hold"/>
                                        <p:tgtEl>
                                          <p:spTgt spid="8"/>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6"/>
                                        </p:tgtEl>
                                      </p:cBhvr>
                                    </p:animEffect>
                                    <p:animScale>
                                      <p:cBhvr>
                                        <p:cTn id="10" dur="250" autoRev="1" fill="hold"/>
                                        <p:tgtEl>
                                          <p:spTgt spid="6"/>
                                        </p:tgtEl>
                                      </p:cBhvr>
                                      <p:by x="105000" y="105000"/>
                                    </p:animScale>
                                  </p:childTnLst>
                                </p:cTn>
                              </p:par>
                              <p:par>
                                <p:cTn id="11" presetID="26" presetClass="emph" presetSubtype="0" fill="hold" nodeType="withEffect">
                                  <p:stCondLst>
                                    <p:cond delay="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par>
                                <p:cTn id="14" presetID="26" presetClass="emph" presetSubtype="0" fill="hold" nodeType="withEffect">
                                  <p:stCondLst>
                                    <p:cond delay="0"/>
                                  </p:stCondLst>
                                  <p:childTnLst>
                                    <p:animEffect transition="out" filter="fade">
                                      <p:cBhvr>
                                        <p:cTn id="15" dur="500" tmFilter="0, 0; .2, .5; .8, .5; 1, 0"/>
                                        <p:tgtEl>
                                          <p:spTgt spid="9"/>
                                        </p:tgtEl>
                                      </p:cBhvr>
                                    </p:animEffect>
                                    <p:animScale>
                                      <p:cBhvr>
                                        <p:cTn id="16" dur="250" autoRev="1" fill="hold"/>
                                        <p:tgtEl>
                                          <p:spTgt spid="9"/>
                                        </p:tgtEl>
                                      </p:cBhvr>
                                      <p:by x="105000" y="105000"/>
                                    </p:animScale>
                                  </p:childTnLst>
                                </p:cTn>
                              </p:par>
                              <p:par>
                                <p:cTn id="17" presetID="26" presetClass="emph" presetSubtype="0" fill="hold" nodeType="withEffect">
                                  <p:stCondLst>
                                    <p:cond delay="0"/>
                                  </p:stCondLst>
                                  <p:childTnLst>
                                    <p:animEffect transition="out" filter="fade">
                                      <p:cBhvr>
                                        <p:cTn id="18" dur="500" tmFilter="0, 0; .2, .5; .8, .5; 1, 0"/>
                                        <p:tgtEl>
                                          <p:spTgt spid="11"/>
                                        </p:tgtEl>
                                      </p:cBhvr>
                                    </p:animEffect>
                                    <p:animScale>
                                      <p:cBhvr>
                                        <p:cTn id="19" dur="250" autoRev="1" fill="hold"/>
                                        <p:tgtEl>
                                          <p:spTgt spid="11"/>
                                        </p:tgtEl>
                                      </p:cBhvr>
                                      <p:by x="105000" y="105000"/>
                                    </p:animScale>
                                  </p:childTnLst>
                                </p:cTn>
                              </p:par>
                              <p:par>
                                <p:cTn id="20" presetID="26" presetClass="emph" presetSubtype="0" fill="hold" nodeType="withEffect">
                                  <p:stCondLst>
                                    <p:cond delay="0"/>
                                  </p:stCondLst>
                                  <p:childTnLst>
                                    <p:animEffect transition="out" filter="fade">
                                      <p:cBhvr>
                                        <p:cTn id="21" dur="500" tmFilter="0, 0; .2, .5; .8, .5; 1, 0"/>
                                        <p:tgtEl>
                                          <p:spTgt spid="5"/>
                                        </p:tgtEl>
                                      </p:cBhvr>
                                    </p:animEffect>
                                    <p:animScale>
                                      <p:cBhvr>
                                        <p:cTn id="22" dur="250" autoRev="1" fill="hold"/>
                                        <p:tgtEl>
                                          <p:spTgt spid="5"/>
                                        </p:tgtEl>
                                      </p:cBhvr>
                                      <p:by x="105000" y="105000"/>
                                    </p:animScale>
                                  </p:childTnLst>
                                </p:cTn>
                              </p:par>
                              <p:par>
                                <p:cTn id="23" presetID="16" presetClass="emph" presetSubtype="0" fill="hold" grpId="0" nodeType="withEffect">
                                  <p:stCondLst>
                                    <p:cond delay="0"/>
                                  </p:stCondLst>
                                  <p:iterate type="lt">
                                    <p:tmPct val="4000"/>
                                  </p:iterate>
                                  <p:childTnLst>
                                    <p:set>
                                      <p:cBhvr override="childStyle">
                                        <p:cTn id="24" dur="2000" fill="hold"/>
                                        <p:tgtEl>
                                          <p:spTgt spid="7"/>
                                        </p:tgtEl>
                                        <p:attrNameLst>
                                          <p:attrName>style.color</p:attrName>
                                        </p:attrNameLst>
                                      </p:cBhvr>
                                      <p:to>
                                        <p:clrVal>
                                          <a:srgbClr val="0070C0"/>
                                        </p:clrVal>
                                      </p:to>
                                    </p:set>
                                    <p:set>
                                      <p:cBhvr>
                                        <p:cTn id="25" dur="2000" fill="hold"/>
                                        <p:tgtEl>
                                          <p:spTgt spid="7"/>
                                        </p:tgtEl>
                                        <p:attrNameLst>
                                          <p:attrName>fillcolor</p:attrName>
                                        </p:attrNameLst>
                                      </p:cBhvr>
                                      <p:to>
                                        <p:clrVal>
                                          <a:srgbClr val="0070C0"/>
                                        </p:clrVal>
                                      </p:to>
                                    </p:set>
                                    <p:set>
                                      <p:cBhvr>
                                        <p:cTn id="26" dur="2000" fill="hold"/>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11217274" y="1246497"/>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sp>
        <p:nvSpPr>
          <p:cNvPr id="16" name="テキスト ボックス 15"/>
          <p:cNvSpPr txBox="1"/>
          <p:nvPr/>
        </p:nvSpPr>
        <p:spPr>
          <a:xfrm>
            <a:off x="11245509" y="2851855"/>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sp>
        <p:nvSpPr>
          <p:cNvPr id="17" name="テキスト ボックス 16"/>
          <p:cNvSpPr txBox="1"/>
          <p:nvPr/>
        </p:nvSpPr>
        <p:spPr>
          <a:xfrm>
            <a:off x="11217273" y="2016608"/>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sp>
        <p:nvSpPr>
          <p:cNvPr id="18" name="テキスト ボックス 17"/>
          <p:cNvSpPr txBox="1"/>
          <p:nvPr/>
        </p:nvSpPr>
        <p:spPr>
          <a:xfrm>
            <a:off x="11217275" y="5280776"/>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sp>
        <p:nvSpPr>
          <p:cNvPr id="19" name="テキスト ボックス 18"/>
          <p:cNvSpPr txBox="1"/>
          <p:nvPr/>
        </p:nvSpPr>
        <p:spPr>
          <a:xfrm>
            <a:off x="11245509" y="4446493"/>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sp>
        <p:nvSpPr>
          <p:cNvPr id="20" name="テキスト ボックス 19"/>
          <p:cNvSpPr txBox="1"/>
          <p:nvPr/>
        </p:nvSpPr>
        <p:spPr>
          <a:xfrm>
            <a:off x="11217276" y="3649174"/>
            <a:ext cx="877329" cy="523220"/>
          </a:xfrm>
          <a:prstGeom prst="rect">
            <a:avLst/>
          </a:prstGeom>
          <a:noFill/>
        </p:spPr>
        <p:txBody>
          <a:bodyPr wrap="square" rtlCol="0">
            <a:spAutoFit/>
          </a:bodyPr>
          <a:lstStyle/>
          <a:p>
            <a:r>
              <a:rPr kumimoji="1" lang="ja-JP" altLang="en-US" sz="2800" dirty="0" smtClean="0"/>
              <a:t>とき</a:t>
            </a:r>
            <a:endParaRPr kumimoji="1" lang="ja-JP" altLang="en-US" sz="2800" dirty="0"/>
          </a:p>
        </p:txBody>
      </p:sp>
      <p:graphicFrame>
        <p:nvGraphicFramePr>
          <p:cNvPr id="2" name="図表 1"/>
          <p:cNvGraphicFramePr/>
          <p:nvPr>
            <p:extLst>
              <p:ext uri="{D42A27DB-BD31-4B8C-83A1-F6EECF244321}">
                <p14:modId xmlns:p14="http://schemas.microsoft.com/office/powerpoint/2010/main" val="590230117"/>
              </p:ext>
            </p:extLst>
          </p:nvPr>
        </p:nvGraphicFramePr>
        <p:xfrm>
          <a:off x="216753" y="3570173"/>
          <a:ext cx="11025554" cy="2369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図表 3"/>
          <p:cNvGraphicFramePr/>
          <p:nvPr>
            <p:extLst>
              <p:ext uri="{D42A27DB-BD31-4B8C-83A1-F6EECF244321}">
                <p14:modId xmlns:p14="http://schemas.microsoft.com/office/powerpoint/2010/main" val="1774381629"/>
              </p:ext>
            </p:extLst>
          </p:nvPr>
        </p:nvGraphicFramePr>
        <p:xfrm>
          <a:off x="216753" y="1093725"/>
          <a:ext cx="11000522" cy="24223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4" name="タイトル 1"/>
          <p:cNvSpPr txBox="1">
            <a:spLocks/>
          </p:cNvSpPr>
          <p:nvPr/>
        </p:nvSpPr>
        <p:spPr>
          <a:xfrm>
            <a:off x="337133" y="87025"/>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35" name="額縁 34">
            <a:hlinkClick r:id="rId12" action="ppaction://hlinkfile"/>
          </p:cNvPr>
          <p:cNvSpPr/>
          <p:nvPr/>
        </p:nvSpPr>
        <p:spPr>
          <a:xfrm>
            <a:off x="337133" y="376448"/>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36" name="正方形/長方形 35"/>
          <p:cNvSpPr/>
          <p:nvPr/>
        </p:nvSpPr>
        <p:spPr>
          <a:xfrm>
            <a:off x="6124106" y="428871"/>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hlinkClick r:id="rId13" action="ppaction://hlinksldjump"/>
          </p:cNvPr>
          <p:cNvPicPr>
            <a:picLocks noChangeAspect="1"/>
          </p:cNvPicPr>
          <p:nvPr/>
        </p:nvPicPr>
        <p:blipFill>
          <a:blip r:embed="rId1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4211024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73452" y="427223"/>
            <a:ext cx="10621557" cy="5349875"/>
          </a:xfrm>
        </p:spPr>
        <p:txBody>
          <a:bodyPr>
            <a:normAutofit/>
          </a:bodyPr>
          <a:lstStyle/>
          <a:p>
            <a:r>
              <a:rPr kumimoji="1" lang="ja-JP" altLang="en-US" sz="5400" dirty="0" smtClean="0"/>
              <a:t>感情をコントロールするということ！</a:t>
            </a:r>
            <a:r>
              <a:rPr kumimoji="1" lang="en-US" altLang="ja-JP" sz="5400" dirty="0" smtClean="0"/>
              <a:t/>
            </a:r>
            <a:br>
              <a:rPr kumimoji="1" lang="en-US" altLang="ja-JP" sz="5400" dirty="0" smtClean="0"/>
            </a:br>
            <a:r>
              <a:rPr kumimoji="1" lang="en-US" altLang="ja-JP" sz="5400" dirty="0" smtClean="0"/>
              <a:t/>
            </a:r>
            <a:br>
              <a:rPr kumimoji="1" lang="en-US" altLang="ja-JP" sz="5400" dirty="0" smtClean="0"/>
            </a:br>
            <a:r>
              <a:rPr lang="ja-JP" altLang="en-US" sz="3200" dirty="0" smtClean="0"/>
              <a:t>　　　　</a:t>
            </a:r>
            <a:r>
              <a:rPr lang="en-US" altLang="ja-JP" sz="5400" dirty="0" smtClean="0"/>
              <a:t/>
            </a:r>
            <a:br>
              <a:rPr lang="en-US" altLang="ja-JP" sz="5400" dirty="0" smtClean="0"/>
            </a:br>
            <a:r>
              <a:rPr lang="en-US" altLang="ja-JP" sz="5400" dirty="0" smtClean="0"/>
              <a:t/>
            </a:r>
            <a:br>
              <a:rPr lang="en-US" altLang="ja-JP" sz="5400" dirty="0" smtClean="0"/>
            </a:br>
            <a:endParaRPr kumimoji="1" lang="ja-JP" altLang="en-US" sz="5400" dirty="0"/>
          </a:p>
        </p:txBody>
      </p:sp>
      <p:sp>
        <p:nvSpPr>
          <p:cNvPr id="4" name="等号 3"/>
          <p:cNvSpPr/>
          <p:nvPr/>
        </p:nvSpPr>
        <p:spPr>
          <a:xfrm rot="5400000">
            <a:off x="5482136" y="2297819"/>
            <a:ext cx="828578" cy="575609"/>
          </a:xfrm>
          <a:prstGeom prst="mathEqual">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5" name="図 4"/>
          <p:cNvPicPr>
            <a:picLocks noChangeAspect="1"/>
          </p:cNvPicPr>
          <p:nvPr/>
        </p:nvPicPr>
        <p:blipFill>
          <a:blip r:embed="rId2"/>
          <a:stretch>
            <a:fillRect/>
          </a:stretch>
        </p:blipFill>
        <p:spPr>
          <a:xfrm>
            <a:off x="5363871" y="3802730"/>
            <a:ext cx="359695" cy="487722"/>
          </a:xfrm>
          <a:prstGeom prst="rect">
            <a:avLst/>
          </a:prstGeom>
        </p:spPr>
      </p:pic>
      <p:sp>
        <p:nvSpPr>
          <p:cNvPr id="3" name="ハート 2"/>
          <p:cNvSpPr/>
          <p:nvPr/>
        </p:nvSpPr>
        <p:spPr>
          <a:xfrm>
            <a:off x="1770470" y="2767243"/>
            <a:ext cx="8443513" cy="3831465"/>
          </a:xfrm>
          <a:prstGeom prst="hear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600" dirty="0" smtClean="0"/>
              <a:t>メンタルが強い</a:t>
            </a:r>
            <a:endParaRPr kumimoji="1" lang="ja-JP" altLang="en-US" sz="6600" dirty="0"/>
          </a:p>
        </p:txBody>
      </p:sp>
      <p:sp>
        <p:nvSpPr>
          <p:cNvPr id="6" name="ハート 5"/>
          <p:cNvSpPr/>
          <p:nvPr/>
        </p:nvSpPr>
        <p:spPr>
          <a:xfrm>
            <a:off x="1770470" y="2767243"/>
            <a:ext cx="8443513" cy="3831465"/>
          </a:xfrm>
          <a:prstGeom prst="hear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6600" dirty="0" smtClean="0"/>
              <a:t>平常心</a:t>
            </a:r>
            <a:endParaRPr kumimoji="1" lang="en-US" altLang="ja-JP" sz="6600" dirty="0" smtClean="0"/>
          </a:p>
          <a:p>
            <a:pPr algn="ctr"/>
            <a:r>
              <a:rPr lang="ja-JP" altLang="en-US" sz="6600" dirty="0"/>
              <a:t>（いつもと同じ）</a:t>
            </a:r>
            <a:endParaRPr kumimoji="1" lang="ja-JP" altLang="en-US" sz="6600" dirty="0"/>
          </a:p>
        </p:txBody>
      </p:sp>
      <p:pic>
        <p:nvPicPr>
          <p:cNvPr id="7" name="図 6">
            <a:hlinkClick r:id="rId3" action="ppaction://hlinksldjump"/>
          </p:cNvPr>
          <p:cNvPicPr>
            <a:picLocks noChangeAspect="1"/>
          </p:cNvPicPr>
          <p:nvPr/>
        </p:nvPicPr>
        <p:blipFill>
          <a:blip r:embed="rId4"/>
          <a:stretch>
            <a:fillRect/>
          </a:stretch>
        </p:blipFill>
        <p:spPr>
          <a:xfrm>
            <a:off x="10336742" y="5998389"/>
            <a:ext cx="1548518" cy="859611"/>
          </a:xfrm>
          <a:prstGeom prst="rect">
            <a:avLst/>
          </a:prstGeom>
        </p:spPr>
      </p:pic>
    </p:spTree>
    <p:extLst>
      <p:ext uri="{BB962C8B-B14F-4D97-AF65-F5344CB8AC3E}">
        <p14:creationId xmlns:p14="http://schemas.microsoft.com/office/powerpoint/2010/main" val="2488933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3000" fill="hold" grpId="0" nodeType="withEffect">
                                  <p:stCondLst>
                                    <p:cond delay="0"/>
                                  </p:stCondLst>
                                  <p:childTnLst>
                                    <p:animRot by="120000">
                                      <p:cBhvr>
                                        <p:cTn id="6" dur="140" fill="hold">
                                          <p:stCondLst>
                                            <p:cond delay="0"/>
                                          </p:stCondLst>
                                        </p:cTn>
                                        <p:tgtEl>
                                          <p:spTgt spid="3"/>
                                        </p:tgtEl>
                                        <p:attrNameLst>
                                          <p:attrName>r</p:attrName>
                                        </p:attrNameLst>
                                      </p:cBhvr>
                                    </p:animRot>
                                    <p:animRot by="-240000">
                                      <p:cBhvr>
                                        <p:cTn id="7" dur="280" fill="hold">
                                          <p:stCondLst>
                                            <p:cond delay="280"/>
                                          </p:stCondLst>
                                        </p:cTn>
                                        <p:tgtEl>
                                          <p:spTgt spid="3"/>
                                        </p:tgtEl>
                                        <p:attrNameLst>
                                          <p:attrName>r</p:attrName>
                                        </p:attrNameLst>
                                      </p:cBhvr>
                                    </p:animRot>
                                    <p:animRot by="240000">
                                      <p:cBhvr>
                                        <p:cTn id="8" dur="280" fill="hold">
                                          <p:stCondLst>
                                            <p:cond delay="560"/>
                                          </p:stCondLst>
                                        </p:cTn>
                                        <p:tgtEl>
                                          <p:spTgt spid="3"/>
                                        </p:tgtEl>
                                        <p:attrNameLst>
                                          <p:attrName>r</p:attrName>
                                        </p:attrNameLst>
                                      </p:cBhvr>
                                    </p:animRot>
                                    <p:animRot by="-240000">
                                      <p:cBhvr>
                                        <p:cTn id="9" dur="280" fill="hold">
                                          <p:stCondLst>
                                            <p:cond delay="840"/>
                                          </p:stCondLst>
                                        </p:cTn>
                                        <p:tgtEl>
                                          <p:spTgt spid="3"/>
                                        </p:tgtEl>
                                        <p:attrNameLst>
                                          <p:attrName>r</p:attrName>
                                        </p:attrNameLst>
                                      </p:cBhvr>
                                    </p:animRot>
                                    <p:animRot by="120000">
                                      <p:cBhvr>
                                        <p:cTn id="10" dur="280" fill="hold">
                                          <p:stCondLst>
                                            <p:cond delay="1120"/>
                                          </p:stCondLst>
                                        </p:cTn>
                                        <p:tgtEl>
                                          <p:spTgt spid="3"/>
                                        </p:tgtEl>
                                        <p:attrNameLst>
                                          <p:attrName>r</p:attrName>
                                        </p:attrNameLst>
                                      </p:cBhvr>
                                    </p:animRot>
                                  </p:childTnLst>
                                </p:cTn>
                              </p:par>
                            </p:childTnLst>
                          </p:cTn>
                        </p:par>
                        <p:par>
                          <p:cTn id="11" fill="hold">
                            <p:stCondLst>
                              <p:cond delay="4200"/>
                            </p:stCondLst>
                            <p:childTnLst>
                              <p:par>
                                <p:cTn id="12" presetID="2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13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87032" y="415274"/>
            <a:ext cx="11433518" cy="2400657"/>
          </a:xfrm>
          <a:prstGeom prst="rect">
            <a:avLst/>
          </a:prstGeom>
          <a:noFill/>
        </p:spPr>
        <p:txBody>
          <a:bodyPr wrap="square" rtlCol="0">
            <a:spAutoFit/>
          </a:bodyPr>
          <a:lstStyle/>
          <a:p>
            <a:r>
              <a:rPr lang="ja-JP" altLang="en-US" sz="4400" dirty="0" smtClean="0"/>
              <a:t>★あなたが怒りを感じるときはどんな時なのか、言葉にしてみよう。</a:t>
            </a:r>
            <a:endParaRPr lang="en-US" altLang="ja-JP" sz="4400" dirty="0" smtClean="0"/>
          </a:p>
          <a:p>
            <a:r>
              <a:rPr lang="en-US" altLang="ja-JP" sz="4400" dirty="0" smtClean="0"/>
              <a:t>(</a:t>
            </a:r>
            <a:r>
              <a:rPr lang="ja-JP" altLang="en-US" sz="4400" dirty="0" smtClean="0"/>
              <a:t>文章が続く</a:t>
            </a:r>
            <a:r>
              <a:rPr lang="ja-JP" altLang="en-US" sz="4400" dirty="0"/>
              <a:t>ように書いてみましょう</a:t>
            </a:r>
            <a:r>
              <a:rPr lang="ja-JP" altLang="en-US" sz="4400" dirty="0" smtClean="0"/>
              <a:t>）</a:t>
            </a:r>
            <a:endParaRPr lang="en-US" altLang="ja-JP" sz="4400" dirty="0" smtClean="0"/>
          </a:p>
          <a:p>
            <a:endParaRPr kumimoji="1" lang="ja-JP" altLang="en-US" dirty="0"/>
          </a:p>
        </p:txBody>
      </p:sp>
      <p:sp>
        <p:nvSpPr>
          <p:cNvPr id="3" name="テキスト ボックス 2"/>
          <p:cNvSpPr txBox="1"/>
          <p:nvPr/>
        </p:nvSpPr>
        <p:spPr>
          <a:xfrm>
            <a:off x="900999" y="2815931"/>
            <a:ext cx="10837920" cy="2554545"/>
          </a:xfrm>
          <a:prstGeom prst="rect">
            <a:avLst/>
          </a:prstGeom>
          <a:noFill/>
        </p:spPr>
        <p:txBody>
          <a:bodyPr wrap="square" rtlCol="0">
            <a:spAutoFit/>
          </a:bodyPr>
          <a:lstStyle/>
          <a:p>
            <a:r>
              <a:rPr kumimoji="1" lang="ja-JP" altLang="en-US" sz="4000" b="1" dirty="0" smtClean="0"/>
              <a:t>・</a:t>
            </a:r>
            <a:r>
              <a:rPr kumimoji="1" lang="ja-JP" altLang="en-US" sz="4000" b="1" dirty="0" smtClean="0">
                <a:solidFill>
                  <a:srgbClr val="FF0000"/>
                </a:solidFill>
              </a:rPr>
              <a:t>私が怒るのは○○○○のとき</a:t>
            </a:r>
            <a:endParaRPr kumimoji="1" lang="en-US" altLang="ja-JP" sz="4000" b="1" dirty="0" smtClean="0">
              <a:solidFill>
                <a:srgbClr val="FF0000"/>
              </a:solidFill>
            </a:endParaRPr>
          </a:p>
          <a:p>
            <a:r>
              <a:rPr kumimoji="1" lang="ja-JP" altLang="en-US" sz="4000" b="1" dirty="0" smtClean="0">
                <a:solidFill>
                  <a:srgbClr val="FF0000"/>
                </a:solidFill>
              </a:rPr>
              <a:t>・私は怒ると○○○○になる</a:t>
            </a:r>
            <a:endParaRPr kumimoji="1" lang="en-US" altLang="ja-JP" sz="4000" b="1" dirty="0" smtClean="0">
              <a:solidFill>
                <a:srgbClr val="FF0000"/>
              </a:solidFill>
            </a:endParaRPr>
          </a:p>
          <a:p>
            <a:r>
              <a:rPr lang="ja-JP" altLang="en-US" sz="4000" b="1" dirty="0" smtClean="0">
                <a:solidFill>
                  <a:srgbClr val="FF0000"/>
                </a:solidFill>
              </a:rPr>
              <a:t>・怒っている人を見ると○○○○と感じる</a:t>
            </a:r>
            <a:endParaRPr lang="en-US" altLang="ja-JP" sz="4000" b="1" dirty="0" smtClean="0">
              <a:solidFill>
                <a:srgbClr val="FF0000"/>
              </a:solidFill>
            </a:endParaRPr>
          </a:p>
          <a:p>
            <a:r>
              <a:rPr kumimoji="1" lang="ja-JP" altLang="en-US" sz="4000" b="1" dirty="0" smtClean="0">
                <a:solidFill>
                  <a:srgbClr val="FF0000"/>
                </a:solidFill>
              </a:rPr>
              <a:t>・怒り</a:t>
            </a:r>
            <a:r>
              <a:rPr kumimoji="1" lang="ja-JP" altLang="en-US" sz="4000" b="1" dirty="0">
                <a:solidFill>
                  <a:srgbClr val="FF0000"/>
                </a:solidFill>
              </a:rPr>
              <a:t>と</a:t>
            </a:r>
            <a:r>
              <a:rPr kumimoji="1" lang="ja-JP" altLang="en-US" sz="4000" b="1" dirty="0" smtClean="0">
                <a:solidFill>
                  <a:srgbClr val="FF0000"/>
                </a:solidFill>
              </a:rPr>
              <a:t>は○○○○である</a:t>
            </a:r>
            <a:endParaRPr kumimoji="1" lang="ja-JP" altLang="en-US" sz="4000" b="1" dirty="0">
              <a:solidFill>
                <a:srgbClr val="FF0000"/>
              </a:solidFill>
            </a:endParaRPr>
          </a:p>
        </p:txBody>
      </p:sp>
      <p:pic>
        <p:nvPicPr>
          <p:cNvPr id="4" name="図 3"/>
          <p:cNvPicPr>
            <a:picLocks noChangeAspect="1"/>
          </p:cNvPicPr>
          <p:nvPr/>
        </p:nvPicPr>
        <p:blipFill>
          <a:blip r:embed="rId2"/>
          <a:stretch>
            <a:fillRect/>
          </a:stretch>
        </p:blipFill>
        <p:spPr>
          <a:xfrm>
            <a:off x="8391366" y="2393430"/>
            <a:ext cx="1539127" cy="1584439"/>
          </a:xfrm>
          <a:prstGeom prst="rect">
            <a:avLst/>
          </a:prstGeom>
        </p:spPr>
      </p:pic>
      <p:pic>
        <p:nvPicPr>
          <p:cNvPr id="5" name="図 4"/>
          <p:cNvPicPr>
            <a:picLocks noChangeAspect="1"/>
          </p:cNvPicPr>
          <p:nvPr/>
        </p:nvPicPr>
        <p:blipFill>
          <a:blip r:embed="rId3"/>
          <a:stretch>
            <a:fillRect/>
          </a:stretch>
        </p:blipFill>
        <p:spPr>
          <a:xfrm>
            <a:off x="10391960" y="1134916"/>
            <a:ext cx="1167123" cy="1281957"/>
          </a:xfrm>
          <a:prstGeom prst="rect">
            <a:avLst/>
          </a:prstGeom>
        </p:spPr>
      </p:pic>
      <p:pic>
        <p:nvPicPr>
          <p:cNvPr id="6" name="図 5"/>
          <p:cNvPicPr>
            <a:picLocks noChangeAspect="1"/>
          </p:cNvPicPr>
          <p:nvPr/>
        </p:nvPicPr>
        <p:blipFill>
          <a:blip r:embed="rId4"/>
          <a:stretch>
            <a:fillRect/>
          </a:stretch>
        </p:blipFill>
        <p:spPr>
          <a:xfrm>
            <a:off x="6865727" y="4991994"/>
            <a:ext cx="1525639" cy="1601965"/>
          </a:xfrm>
          <a:prstGeom prst="rect">
            <a:avLst/>
          </a:prstGeom>
        </p:spPr>
      </p:pic>
      <p:pic>
        <p:nvPicPr>
          <p:cNvPr id="7" name="図 6"/>
          <p:cNvPicPr>
            <a:picLocks noChangeAspect="1"/>
          </p:cNvPicPr>
          <p:nvPr/>
        </p:nvPicPr>
        <p:blipFill>
          <a:blip r:embed="rId5"/>
          <a:stretch>
            <a:fillRect/>
          </a:stretch>
        </p:blipFill>
        <p:spPr>
          <a:xfrm>
            <a:off x="8898129" y="4794087"/>
            <a:ext cx="1354336" cy="1332528"/>
          </a:xfrm>
          <a:prstGeom prst="rect">
            <a:avLst/>
          </a:prstGeom>
        </p:spPr>
      </p:pic>
      <p:pic>
        <p:nvPicPr>
          <p:cNvPr id="8" name="図 7"/>
          <p:cNvPicPr>
            <a:picLocks noChangeAspect="1"/>
          </p:cNvPicPr>
          <p:nvPr/>
        </p:nvPicPr>
        <p:blipFill>
          <a:blip r:embed="rId6"/>
          <a:stretch>
            <a:fillRect/>
          </a:stretch>
        </p:blipFill>
        <p:spPr>
          <a:xfrm>
            <a:off x="10391960" y="3361269"/>
            <a:ext cx="1074129" cy="1074160"/>
          </a:xfrm>
          <a:prstGeom prst="rect">
            <a:avLst/>
          </a:prstGeom>
        </p:spPr>
      </p:pic>
      <p:pic>
        <p:nvPicPr>
          <p:cNvPr id="9" name="図 8">
            <a:hlinkClick r:id="rId7" action="ppaction://hlinksldjump"/>
          </p:cNvPr>
          <p:cNvPicPr>
            <a:picLocks noChangeAspect="1"/>
          </p:cNvPicPr>
          <p:nvPr/>
        </p:nvPicPr>
        <p:blipFill>
          <a:blip r:embed="rId8"/>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5956502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par>
                          <p:cTn id="11" fill="hold">
                            <p:stCondLst>
                              <p:cond delay="2900"/>
                            </p:stCondLst>
                            <p:childTnLst>
                              <p:par>
                                <p:cTn id="12" presetID="16" presetClass="emph" presetSubtype="0" fill="hold" grpId="0" nodeType="afterEffect">
                                  <p:stCondLst>
                                    <p:cond delay="0"/>
                                  </p:stCondLst>
                                  <p:iterate type="lt">
                                    <p:tmPct val="4000"/>
                                  </p:iterate>
                                  <p:childTnLst>
                                    <p:set>
                                      <p:cBhvr override="childStyle">
                                        <p:cTn id="13" dur="2000" fill="hold"/>
                                        <p:tgtEl>
                                          <p:spTgt spid="3"/>
                                        </p:tgtEl>
                                        <p:attrNameLst>
                                          <p:attrName>style.color</p:attrName>
                                        </p:attrNameLst>
                                      </p:cBhvr>
                                      <p:to>
                                        <p:clrVal>
                                          <a:srgbClr val="E836D3"/>
                                        </p:clrVal>
                                      </p:to>
                                    </p:set>
                                    <p:set>
                                      <p:cBhvr>
                                        <p:cTn id="14" dur="2000" fill="hold"/>
                                        <p:tgtEl>
                                          <p:spTgt spid="3"/>
                                        </p:tgtEl>
                                        <p:attrNameLst>
                                          <p:attrName>fillcolor</p:attrName>
                                        </p:attrNameLst>
                                      </p:cBhvr>
                                      <p:to>
                                        <p:clrVal>
                                          <a:srgbClr val="E836D3"/>
                                        </p:clrVal>
                                      </p:to>
                                    </p:set>
                                    <p:set>
                                      <p:cBhvr>
                                        <p:cTn id="15" dur="20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184" y="365125"/>
            <a:ext cx="3533954" cy="5309228"/>
          </a:xfrm>
          <a:prstGeom prst="rect">
            <a:avLst/>
          </a:prstGeom>
        </p:spPr>
      </p:pic>
      <p:sp>
        <p:nvSpPr>
          <p:cNvPr id="3" name="タイトル 1"/>
          <p:cNvSpPr txBox="1">
            <a:spLocks/>
          </p:cNvSpPr>
          <p:nvPr/>
        </p:nvSpPr>
        <p:spPr>
          <a:xfrm>
            <a:off x="4044777" y="365125"/>
            <a:ext cx="7768281" cy="5582594"/>
          </a:xfrm>
          <a:prstGeom prst="rect">
            <a:avLst/>
          </a:prstGeom>
        </p:spPr>
        <p:txBody>
          <a:bodyP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5400" dirty="0" smtClean="0">
                <a:solidFill>
                  <a:srgbClr val="0070C0"/>
                </a:solidFill>
              </a:rPr>
              <a:t>羽生結弦</a:t>
            </a:r>
            <a:r>
              <a:rPr lang="en-US" altLang="ja-JP" sz="5400" dirty="0" smtClean="0">
                <a:solidFill>
                  <a:srgbClr val="0070C0"/>
                </a:solidFill>
              </a:rPr>
              <a:t/>
            </a:r>
            <a:br>
              <a:rPr lang="en-US" altLang="ja-JP" sz="5400" dirty="0" smtClean="0">
                <a:solidFill>
                  <a:srgbClr val="0070C0"/>
                </a:solidFill>
              </a:rPr>
            </a:br>
            <a:r>
              <a:rPr lang="ja-JP" altLang="en-US" sz="3600" dirty="0" smtClean="0">
                <a:solidFill>
                  <a:srgbClr val="0070C0"/>
                </a:solidFill>
              </a:rPr>
              <a:t>ソチ</a:t>
            </a:r>
            <a:r>
              <a:rPr lang="en-US" altLang="ja-JP" sz="3600" dirty="0" smtClean="0">
                <a:solidFill>
                  <a:srgbClr val="0070C0"/>
                </a:solidFill>
              </a:rPr>
              <a:t>+</a:t>
            </a:r>
            <a:r>
              <a:rPr lang="ja-JP" altLang="en-US" sz="3600" dirty="0" smtClean="0">
                <a:solidFill>
                  <a:srgbClr val="0070C0"/>
                </a:solidFill>
              </a:rPr>
              <a:t>平昌オリンピック男子シングル　</a:t>
            </a:r>
            <a:endParaRPr lang="en-US" altLang="ja-JP" sz="3600" dirty="0" smtClean="0">
              <a:solidFill>
                <a:srgbClr val="0070C0"/>
              </a:solidFill>
            </a:endParaRPr>
          </a:p>
          <a:p>
            <a:r>
              <a:rPr lang="ja-JP" altLang="en-US" sz="3600" dirty="0">
                <a:solidFill>
                  <a:srgbClr val="0070C0"/>
                </a:solidFill>
              </a:rPr>
              <a:t>　</a:t>
            </a:r>
            <a:r>
              <a:rPr lang="ja-JP" altLang="en-US" sz="3600" dirty="0" smtClean="0">
                <a:solidFill>
                  <a:srgbClr val="0070C0"/>
                </a:solidFill>
              </a:rPr>
              <a:t>　　　　　　　　　</a:t>
            </a:r>
            <a:r>
              <a:rPr lang="ja-JP" altLang="en-US" sz="3600" dirty="0" smtClean="0">
                <a:solidFill>
                  <a:srgbClr val="0070C0"/>
                </a:solidFill>
              </a:rPr>
              <a:t>                  </a:t>
            </a:r>
            <a:r>
              <a:rPr lang="ja-JP" altLang="en-US" sz="3600" dirty="0" smtClean="0">
                <a:solidFill>
                  <a:srgbClr val="0070C0"/>
                </a:solidFill>
              </a:rPr>
              <a:t>　</a:t>
            </a:r>
            <a:r>
              <a:rPr lang="ja-JP" altLang="en-US" sz="6600" dirty="0" smtClean="0">
                <a:solidFill>
                  <a:srgbClr val="0070C0"/>
                </a:solidFill>
              </a:rPr>
              <a:t>優勝</a:t>
            </a:r>
            <a:r>
              <a:rPr lang="en-US" altLang="ja-JP" sz="3600" dirty="0" smtClean="0">
                <a:solidFill>
                  <a:srgbClr val="0070C0"/>
                </a:solidFill>
              </a:rPr>
              <a:t/>
            </a:r>
            <a:br>
              <a:rPr lang="en-US" altLang="ja-JP" sz="3600" dirty="0" smtClean="0">
                <a:solidFill>
                  <a:srgbClr val="0070C0"/>
                </a:solidFill>
              </a:rPr>
            </a:br>
            <a:r>
              <a:rPr lang="en-US" altLang="ja-JP" sz="2800" dirty="0" smtClean="0"/>
              <a:t/>
            </a:r>
            <a:br>
              <a:rPr lang="en-US" altLang="ja-JP" sz="2800" dirty="0" smtClean="0"/>
            </a:br>
            <a:r>
              <a:rPr lang="en-US" altLang="ja-JP" sz="2800" dirty="0" smtClean="0"/>
              <a:t/>
            </a:r>
            <a:br>
              <a:rPr lang="en-US" altLang="ja-JP" sz="2800" dirty="0" smtClean="0"/>
            </a:br>
            <a:r>
              <a:rPr lang="ja-JP" altLang="en-US" sz="5400" dirty="0" smtClean="0"/>
              <a:t>怒りとは・・・</a:t>
            </a:r>
            <a:endParaRPr lang="en-US" altLang="ja-JP" sz="5400" dirty="0" smtClean="0"/>
          </a:p>
          <a:p>
            <a:r>
              <a:rPr lang="en-US" altLang="ja-JP" dirty="0" smtClean="0"/>
              <a:t/>
            </a:r>
            <a:br>
              <a:rPr lang="en-US" altLang="ja-JP" dirty="0" smtClean="0"/>
            </a:br>
            <a:r>
              <a:rPr lang="ja-JP" altLang="en-US" sz="6000" dirty="0" smtClean="0"/>
              <a:t>「</a:t>
            </a:r>
            <a:r>
              <a:rPr lang="en-US" altLang="ja-JP" sz="6000" dirty="0" smtClean="0"/>
              <a:t>『</a:t>
            </a:r>
            <a:r>
              <a:rPr lang="ja-JP" altLang="en-US" sz="6000" dirty="0" smtClean="0"/>
              <a:t>負けてたまるか</a:t>
            </a:r>
            <a:r>
              <a:rPr lang="en-US" altLang="ja-JP" sz="6000" dirty="0" smtClean="0"/>
              <a:t>』</a:t>
            </a:r>
            <a:r>
              <a:rPr lang="ja-JP" altLang="en-US" dirty="0" smtClean="0"/>
              <a:t>という</a:t>
            </a:r>
            <a:r>
              <a:rPr lang="en-US" altLang="ja-JP" sz="6000" dirty="0" smtClean="0">
                <a:solidFill>
                  <a:srgbClr val="00B0F0"/>
                </a:solidFill>
              </a:rPr>
              <a:t/>
            </a:r>
            <a:br>
              <a:rPr lang="en-US" altLang="ja-JP" sz="6000" dirty="0" smtClean="0">
                <a:solidFill>
                  <a:srgbClr val="00B0F0"/>
                </a:solidFill>
              </a:rPr>
            </a:br>
            <a:r>
              <a:rPr lang="ja-JP" altLang="en-US" sz="6000" dirty="0" smtClean="0">
                <a:solidFill>
                  <a:srgbClr val="00B0F0"/>
                </a:solidFill>
              </a:rPr>
              <a:t>　　　　　原動力</a:t>
            </a:r>
            <a:r>
              <a:rPr lang="ja-JP" altLang="en-US" sz="6000" dirty="0" smtClean="0"/>
              <a:t>になる」</a:t>
            </a:r>
            <a:endParaRPr lang="ja-JP" altLang="en-US" sz="6000" dirty="0"/>
          </a:p>
        </p:txBody>
      </p:sp>
      <p:pic>
        <p:nvPicPr>
          <p:cNvPr id="4" name="図 3">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88093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6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10699405" y="906791"/>
            <a:ext cx="877329" cy="461665"/>
          </a:xfrm>
          <a:prstGeom prst="rect">
            <a:avLst/>
          </a:prstGeom>
          <a:noFill/>
        </p:spPr>
        <p:txBody>
          <a:bodyPr wrap="square" rtlCol="0">
            <a:spAutoFit/>
          </a:bodyPr>
          <a:lstStyle/>
          <a:p>
            <a:r>
              <a:rPr kumimoji="1" lang="ja-JP" altLang="en-US" sz="2400" dirty="0" smtClean="0"/>
              <a:t>とき</a:t>
            </a:r>
            <a:endParaRPr kumimoji="1" lang="ja-JP" altLang="en-US" sz="2400" dirty="0"/>
          </a:p>
        </p:txBody>
      </p:sp>
      <p:sp>
        <p:nvSpPr>
          <p:cNvPr id="16" name="テキスト ボックス 15"/>
          <p:cNvSpPr txBox="1"/>
          <p:nvPr/>
        </p:nvSpPr>
        <p:spPr>
          <a:xfrm>
            <a:off x="10687048" y="3129080"/>
            <a:ext cx="1458097" cy="461665"/>
          </a:xfrm>
          <a:prstGeom prst="rect">
            <a:avLst/>
          </a:prstGeom>
          <a:noFill/>
        </p:spPr>
        <p:txBody>
          <a:bodyPr wrap="square" rtlCol="0">
            <a:spAutoFit/>
          </a:bodyPr>
          <a:lstStyle/>
          <a:p>
            <a:r>
              <a:rPr kumimoji="1" lang="ja-JP" altLang="en-US" sz="2400" dirty="0" smtClean="0"/>
              <a:t>と感じる</a:t>
            </a:r>
            <a:endParaRPr kumimoji="1" lang="ja-JP" altLang="en-US" sz="2400" dirty="0"/>
          </a:p>
        </p:txBody>
      </p:sp>
      <p:sp>
        <p:nvSpPr>
          <p:cNvPr id="17" name="テキスト ボックス 16"/>
          <p:cNvSpPr txBox="1"/>
          <p:nvPr/>
        </p:nvSpPr>
        <p:spPr>
          <a:xfrm>
            <a:off x="10687048" y="2557173"/>
            <a:ext cx="1121886" cy="461665"/>
          </a:xfrm>
          <a:prstGeom prst="rect">
            <a:avLst/>
          </a:prstGeom>
          <a:noFill/>
        </p:spPr>
        <p:txBody>
          <a:bodyPr wrap="square" rtlCol="0">
            <a:spAutoFit/>
          </a:bodyPr>
          <a:lstStyle/>
          <a:p>
            <a:r>
              <a:rPr kumimoji="1" lang="ja-JP" altLang="en-US" sz="2400" dirty="0" smtClean="0"/>
              <a:t>になる</a:t>
            </a:r>
            <a:endParaRPr kumimoji="1" lang="ja-JP" altLang="en-US" sz="2400" dirty="0"/>
          </a:p>
        </p:txBody>
      </p:sp>
      <p:sp>
        <p:nvSpPr>
          <p:cNvPr id="20" name="テキスト ボックス 19"/>
          <p:cNvSpPr txBox="1"/>
          <p:nvPr/>
        </p:nvSpPr>
        <p:spPr>
          <a:xfrm>
            <a:off x="10680484" y="4339017"/>
            <a:ext cx="1357182" cy="461665"/>
          </a:xfrm>
          <a:prstGeom prst="rect">
            <a:avLst/>
          </a:prstGeom>
          <a:noFill/>
        </p:spPr>
        <p:txBody>
          <a:bodyPr wrap="square" rtlCol="0">
            <a:spAutoFit/>
          </a:bodyPr>
          <a:lstStyle/>
          <a:p>
            <a:r>
              <a:rPr kumimoji="1" lang="ja-JP" altLang="en-US" sz="2400" dirty="0" smtClean="0"/>
              <a:t>である</a:t>
            </a:r>
            <a:endParaRPr kumimoji="1" lang="ja-JP" altLang="en-US" sz="2400" dirty="0"/>
          </a:p>
        </p:txBody>
      </p:sp>
      <p:sp>
        <p:nvSpPr>
          <p:cNvPr id="33" name="テキスト ボックス 32"/>
          <p:cNvSpPr txBox="1"/>
          <p:nvPr/>
        </p:nvSpPr>
        <p:spPr>
          <a:xfrm>
            <a:off x="10687048" y="4849789"/>
            <a:ext cx="1357182" cy="461665"/>
          </a:xfrm>
          <a:prstGeom prst="rect">
            <a:avLst/>
          </a:prstGeom>
          <a:noFill/>
        </p:spPr>
        <p:txBody>
          <a:bodyPr wrap="square" rtlCol="0">
            <a:spAutoFit/>
          </a:bodyPr>
          <a:lstStyle/>
          <a:p>
            <a:r>
              <a:rPr kumimoji="1" lang="ja-JP" altLang="en-US" sz="2400" dirty="0" smtClean="0"/>
              <a:t>である</a:t>
            </a:r>
            <a:endParaRPr kumimoji="1" lang="ja-JP" altLang="en-US" sz="2400" dirty="0"/>
          </a:p>
        </p:txBody>
      </p:sp>
      <p:sp>
        <p:nvSpPr>
          <p:cNvPr id="37" name="テキスト ボックス 36"/>
          <p:cNvSpPr txBox="1"/>
          <p:nvPr/>
        </p:nvSpPr>
        <p:spPr>
          <a:xfrm>
            <a:off x="10699405" y="3672341"/>
            <a:ext cx="1458097" cy="461665"/>
          </a:xfrm>
          <a:prstGeom prst="rect">
            <a:avLst/>
          </a:prstGeom>
          <a:noFill/>
        </p:spPr>
        <p:txBody>
          <a:bodyPr wrap="square" rtlCol="0">
            <a:spAutoFit/>
          </a:bodyPr>
          <a:lstStyle/>
          <a:p>
            <a:r>
              <a:rPr kumimoji="1" lang="ja-JP" altLang="en-US" sz="2400" dirty="0" smtClean="0"/>
              <a:t>と感じる</a:t>
            </a:r>
            <a:endParaRPr kumimoji="1" lang="ja-JP" altLang="en-US" sz="2400" dirty="0"/>
          </a:p>
        </p:txBody>
      </p:sp>
      <p:sp>
        <p:nvSpPr>
          <p:cNvPr id="38" name="テキスト ボックス 37"/>
          <p:cNvSpPr txBox="1"/>
          <p:nvPr/>
        </p:nvSpPr>
        <p:spPr>
          <a:xfrm>
            <a:off x="10651527" y="1954083"/>
            <a:ext cx="1086364" cy="461665"/>
          </a:xfrm>
          <a:prstGeom prst="rect">
            <a:avLst/>
          </a:prstGeom>
          <a:noFill/>
        </p:spPr>
        <p:txBody>
          <a:bodyPr wrap="square" rtlCol="0">
            <a:spAutoFit/>
          </a:bodyPr>
          <a:lstStyle/>
          <a:p>
            <a:r>
              <a:rPr kumimoji="1" lang="ja-JP" altLang="en-US" sz="2400" dirty="0" smtClean="0"/>
              <a:t>になる</a:t>
            </a:r>
            <a:endParaRPr kumimoji="1" lang="ja-JP" altLang="en-US" sz="2400" dirty="0"/>
          </a:p>
        </p:txBody>
      </p:sp>
      <p:sp>
        <p:nvSpPr>
          <p:cNvPr id="40" name="テキスト ボックス 39"/>
          <p:cNvSpPr txBox="1"/>
          <p:nvPr/>
        </p:nvSpPr>
        <p:spPr>
          <a:xfrm>
            <a:off x="10704613" y="1476769"/>
            <a:ext cx="877329" cy="461665"/>
          </a:xfrm>
          <a:prstGeom prst="rect">
            <a:avLst/>
          </a:prstGeom>
          <a:noFill/>
        </p:spPr>
        <p:txBody>
          <a:bodyPr wrap="square" rtlCol="0">
            <a:spAutoFit/>
          </a:bodyPr>
          <a:lstStyle/>
          <a:p>
            <a:r>
              <a:rPr kumimoji="1" lang="ja-JP" altLang="en-US" sz="2400" dirty="0" smtClean="0"/>
              <a:t>とき</a:t>
            </a:r>
            <a:endParaRPr kumimoji="1" lang="ja-JP" altLang="en-US" sz="2400" dirty="0"/>
          </a:p>
        </p:txBody>
      </p:sp>
      <p:graphicFrame>
        <p:nvGraphicFramePr>
          <p:cNvPr id="2" name="図表 1"/>
          <p:cNvGraphicFramePr/>
          <p:nvPr>
            <p:extLst>
              <p:ext uri="{D42A27DB-BD31-4B8C-83A1-F6EECF244321}">
                <p14:modId xmlns:p14="http://schemas.microsoft.com/office/powerpoint/2010/main" val="394633728"/>
              </p:ext>
            </p:extLst>
          </p:nvPr>
        </p:nvGraphicFramePr>
        <p:xfrm>
          <a:off x="299140" y="847799"/>
          <a:ext cx="10692196" cy="16306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図表 5"/>
          <p:cNvGraphicFramePr/>
          <p:nvPr>
            <p:extLst>
              <p:ext uri="{D42A27DB-BD31-4B8C-83A1-F6EECF244321}">
                <p14:modId xmlns:p14="http://schemas.microsoft.com/office/powerpoint/2010/main" val="1068556055"/>
              </p:ext>
            </p:extLst>
          </p:nvPr>
        </p:nvGraphicFramePr>
        <p:xfrm>
          <a:off x="299140" y="2515508"/>
          <a:ext cx="10692196" cy="17040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図表 6"/>
          <p:cNvGraphicFramePr/>
          <p:nvPr>
            <p:extLst>
              <p:ext uri="{D42A27DB-BD31-4B8C-83A1-F6EECF244321}">
                <p14:modId xmlns:p14="http://schemas.microsoft.com/office/powerpoint/2010/main" val="2335757851"/>
              </p:ext>
            </p:extLst>
          </p:nvPr>
        </p:nvGraphicFramePr>
        <p:xfrm>
          <a:off x="292575" y="4277302"/>
          <a:ext cx="10387909" cy="110678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3" name="テキスト ボックス 2"/>
          <p:cNvSpPr txBox="1"/>
          <p:nvPr/>
        </p:nvSpPr>
        <p:spPr>
          <a:xfrm>
            <a:off x="0" y="128139"/>
            <a:ext cx="11737891" cy="646331"/>
          </a:xfrm>
          <a:prstGeom prst="rect">
            <a:avLst/>
          </a:prstGeom>
          <a:noFill/>
        </p:spPr>
        <p:txBody>
          <a:bodyPr wrap="square" rtlCol="0">
            <a:spAutoFit/>
          </a:bodyPr>
          <a:lstStyle/>
          <a:p>
            <a:r>
              <a:rPr kumimoji="1" lang="ja-JP" altLang="en-US" sz="3600" dirty="0" smtClean="0"/>
              <a:t>☆それぞれの言葉に続けて文章を完成させて答えなさい。</a:t>
            </a:r>
            <a:endParaRPr kumimoji="1" lang="ja-JP" altLang="en-US" sz="3600" dirty="0"/>
          </a:p>
        </p:txBody>
      </p:sp>
      <p:sp>
        <p:nvSpPr>
          <p:cNvPr id="35" name="タイトル 1"/>
          <p:cNvSpPr txBox="1">
            <a:spLocks/>
          </p:cNvSpPr>
          <p:nvPr/>
        </p:nvSpPr>
        <p:spPr>
          <a:xfrm>
            <a:off x="515053" y="5401916"/>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36" name="額縁 35">
            <a:hlinkClick r:id="rId17" action="ppaction://hlinkfile"/>
          </p:cNvPr>
          <p:cNvSpPr/>
          <p:nvPr/>
        </p:nvSpPr>
        <p:spPr>
          <a:xfrm>
            <a:off x="477064" y="5701161"/>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39" name="正方形/長方形 38"/>
          <p:cNvSpPr/>
          <p:nvPr/>
        </p:nvSpPr>
        <p:spPr>
          <a:xfrm>
            <a:off x="6302026" y="5769238"/>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a:hlinkClick r:id="rId18" action="ppaction://hlinksldjump"/>
          </p:cNvPr>
          <p:cNvPicPr>
            <a:picLocks noChangeAspect="1"/>
          </p:cNvPicPr>
          <p:nvPr/>
        </p:nvPicPr>
        <p:blipFill>
          <a:blip r:embed="rId19"/>
          <a:stretch>
            <a:fillRect/>
          </a:stretch>
        </p:blipFill>
        <p:spPr>
          <a:xfrm>
            <a:off x="10420450" y="6097080"/>
            <a:ext cx="1548518" cy="859611"/>
          </a:xfrm>
          <a:prstGeom prst="rect">
            <a:avLst/>
          </a:prstGeom>
        </p:spPr>
      </p:pic>
    </p:spTree>
    <p:extLst>
      <p:ext uri="{BB962C8B-B14F-4D97-AF65-F5344CB8AC3E}">
        <p14:creationId xmlns:p14="http://schemas.microsoft.com/office/powerpoint/2010/main" val="3165426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345874"/>
            <a:ext cx="12204833" cy="1325563"/>
          </a:xfrm>
        </p:spPr>
        <p:txBody>
          <a:bodyPr>
            <a:normAutofit fontScale="90000"/>
          </a:bodyPr>
          <a:lstStyle/>
          <a:p>
            <a:r>
              <a:rPr lang="en-US" altLang="ja-JP" sz="5400" dirty="0">
                <a:latin typeface="AR Pマーカー体E" panose="040B0900000000000000" pitchFamily="50" charset="-128"/>
                <a:ea typeface="AR Pマーカー体E" panose="040B0900000000000000" pitchFamily="50" charset="-128"/>
              </a:rPr>
              <a:t>Q:</a:t>
            </a:r>
            <a:r>
              <a:rPr lang="ja-JP" altLang="en-US" sz="5400" dirty="0">
                <a:latin typeface="+mj-ea"/>
              </a:rPr>
              <a:t>怒りの感情はどれくらい続くと</a:t>
            </a:r>
            <a:r>
              <a:rPr lang="ja-JP" altLang="en-US" sz="5400" dirty="0" smtClean="0">
                <a:latin typeface="+mj-ea"/>
              </a:rPr>
              <a:t>思いますか？</a:t>
            </a:r>
            <a:endParaRPr kumimoji="1" lang="ja-JP" altLang="en-US" dirty="0">
              <a:latin typeface="+mj-ea"/>
            </a:endParaRPr>
          </a:p>
        </p:txBody>
      </p:sp>
      <p:sp>
        <p:nvSpPr>
          <p:cNvPr id="4" name="正方形/長方形 3">
            <a:hlinkClick r:id="rId2" action="ppaction://hlinksldjump"/>
          </p:cNvPr>
          <p:cNvSpPr/>
          <p:nvPr/>
        </p:nvSpPr>
        <p:spPr>
          <a:xfrm>
            <a:off x="1024467" y="3361267"/>
            <a:ext cx="4360333" cy="2861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200" dirty="0" smtClean="0"/>
              <a:t>６秒</a:t>
            </a:r>
            <a:endParaRPr kumimoji="1" lang="ja-JP" altLang="en-US" sz="7200" dirty="0"/>
          </a:p>
        </p:txBody>
      </p:sp>
      <p:sp>
        <p:nvSpPr>
          <p:cNvPr id="5" name="正方形/長方形 4">
            <a:hlinkClick r:id="rId3" action="ppaction://hlinksldjump"/>
          </p:cNvPr>
          <p:cNvSpPr/>
          <p:nvPr/>
        </p:nvSpPr>
        <p:spPr>
          <a:xfrm>
            <a:off x="6798733" y="3361266"/>
            <a:ext cx="4360333" cy="2861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200" dirty="0" smtClean="0"/>
              <a:t>３分</a:t>
            </a:r>
            <a:endParaRPr kumimoji="1" lang="ja-JP" altLang="en-US" sz="7200" dirty="0"/>
          </a:p>
        </p:txBody>
      </p:sp>
    </p:spTree>
    <p:extLst>
      <p:ext uri="{BB962C8B-B14F-4D97-AF65-F5344CB8AC3E}">
        <p14:creationId xmlns:p14="http://schemas.microsoft.com/office/powerpoint/2010/main" val="25755461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円/楕円 3">
            <a:hlinkClick r:id="rId3" action="ppaction://hlinksldjump"/>
          </p:cNvPr>
          <p:cNvSpPr/>
          <p:nvPr/>
        </p:nvSpPr>
        <p:spPr>
          <a:xfrm>
            <a:off x="1072683" y="506663"/>
            <a:ext cx="3701448" cy="368032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p:nvPicPr>
        <p:blipFill>
          <a:blip r:embed="rId4"/>
          <a:stretch>
            <a:fillRect/>
          </a:stretch>
        </p:blipFill>
        <p:spPr>
          <a:xfrm>
            <a:off x="7685931" y="2827419"/>
            <a:ext cx="3731075" cy="3724979"/>
          </a:xfrm>
          <a:prstGeom prst="rect">
            <a:avLst/>
          </a:prstGeom>
        </p:spPr>
      </p:pic>
      <p:sp>
        <p:nvSpPr>
          <p:cNvPr id="5" name="テキスト ボックス 4"/>
          <p:cNvSpPr txBox="1"/>
          <p:nvPr/>
        </p:nvSpPr>
        <p:spPr>
          <a:xfrm>
            <a:off x="7685931" y="1667477"/>
            <a:ext cx="3917481" cy="1015663"/>
          </a:xfrm>
          <a:prstGeom prst="rect">
            <a:avLst/>
          </a:prstGeom>
          <a:noFill/>
        </p:spPr>
        <p:txBody>
          <a:bodyPr wrap="square" rtlCol="0">
            <a:spAutoFit/>
          </a:bodyPr>
          <a:lstStyle/>
          <a:p>
            <a:r>
              <a:rPr kumimoji="1" lang="ja-JP" altLang="en-US" sz="6000" dirty="0" smtClean="0"/>
              <a:t>やったね！</a:t>
            </a:r>
            <a:endParaRPr kumimoji="1" lang="ja-JP" altLang="en-US" sz="6000" dirty="0"/>
          </a:p>
        </p:txBody>
      </p:sp>
      <p:sp>
        <p:nvSpPr>
          <p:cNvPr id="6" name="正方形/長方形 5">
            <a:hlinkClick r:id="rId5" action="ppaction://hlinksldjump"/>
          </p:cNvPr>
          <p:cNvSpPr/>
          <p:nvPr/>
        </p:nvSpPr>
        <p:spPr>
          <a:xfrm>
            <a:off x="0" y="0"/>
            <a:ext cx="12192000" cy="6858000"/>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a:hlinkClick r:id="rId5" action="ppaction://hlinksldjump"/>
          </p:cNvPr>
          <p:cNvPicPr>
            <a:picLocks noChangeAspect="1"/>
          </p:cNvPicPr>
          <p:nvPr/>
        </p:nvPicPr>
        <p:blipFill>
          <a:blip r:embed="rId6"/>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535844646"/>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applause.wav"/>
          </p:stSnd>
        </p:sndAc>
      </p:transition>
    </mc:Choice>
    <mc:Fallback xmlns="">
      <p:transition spd="slow" advClick="0">
        <p:sndAc>
          <p:stSnd>
            <p:snd r:embed="rId7" name="applause.wav"/>
          </p:stSnd>
        </p:sndAc>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00622" y="578138"/>
            <a:ext cx="3600829" cy="361847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100622" y="578139"/>
            <a:ext cx="3630685" cy="361847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正方形/長方形 6">
            <a:hlinkClick r:id="rId3" action="ppaction://hlinksldjump"/>
          </p:cNvPr>
          <p:cNvSpPr/>
          <p:nvPr/>
        </p:nvSpPr>
        <p:spPr>
          <a:xfrm>
            <a:off x="0" y="0"/>
            <a:ext cx="12192000" cy="6858000"/>
          </a:xfrm>
          <a:prstGeom prst="rect">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p:nvPicPr>
        <p:blipFill>
          <a:blip r:embed="rId4"/>
          <a:stretch>
            <a:fillRect/>
          </a:stretch>
        </p:blipFill>
        <p:spPr>
          <a:xfrm>
            <a:off x="7664252" y="2387375"/>
            <a:ext cx="3603048" cy="3804234"/>
          </a:xfrm>
          <a:prstGeom prst="rect">
            <a:avLst/>
          </a:prstGeom>
        </p:spPr>
      </p:pic>
      <p:sp>
        <p:nvSpPr>
          <p:cNvPr id="9" name="テキスト ボックス 8"/>
          <p:cNvSpPr txBox="1"/>
          <p:nvPr/>
        </p:nvSpPr>
        <p:spPr>
          <a:xfrm>
            <a:off x="8301119" y="1464045"/>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pic>
        <p:nvPicPr>
          <p:cNvPr id="10" name="図 9">
            <a:hlinkClick r:id="rId3"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93293665"/>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6" name="explode.wav"/>
          </p:stSnd>
        </p:sndAc>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8232" y="384375"/>
            <a:ext cx="12368463" cy="2224071"/>
          </a:xfrm>
        </p:spPr>
        <p:txBody>
          <a:bodyPr>
            <a:noAutofit/>
          </a:bodyPr>
          <a:lstStyle/>
          <a:p>
            <a:r>
              <a:rPr kumimoji="1" lang="ja-JP" altLang="en-US" sz="5400" dirty="0" smtClean="0"/>
              <a:t>怒りの感情は長くて６秒間しか持ちません。その後はだんだんと下がっていってしまうのです。</a:t>
            </a:r>
            <a:endParaRPr kumimoji="1" lang="ja-JP" altLang="en-US" sz="5400" dirty="0"/>
          </a:p>
        </p:txBody>
      </p:sp>
      <p:sp>
        <p:nvSpPr>
          <p:cNvPr id="3" name="テキスト ボックス 2"/>
          <p:cNvSpPr txBox="1"/>
          <p:nvPr/>
        </p:nvSpPr>
        <p:spPr>
          <a:xfrm>
            <a:off x="2454441" y="4815038"/>
            <a:ext cx="9384631" cy="1754326"/>
          </a:xfrm>
          <a:prstGeom prst="rect">
            <a:avLst/>
          </a:prstGeom>
          <a:noFill/>
        </p:spPr>
        <p:txBody>
          <a:bodyPr wrap="square" rtlCol="0">
            <a:spAutoFit/>
          </a:bodyPr>
          <a:lstStyle/>
          <a:p>
            <a:r>
              <a:rPr kumimoji="1" lang="ja-JP" altLang="en-US" sz="5400" dirty="0" smtClean="0"/>
              <a:t>つまり、６秒間をやり過ごすと、怒りは消えてしまいます。</a:t>
            </a:r>
            <a:endParaRPr kumimoji="1" lang="ja-JP" altLang="en-US" sz="5400" dirty="0"/>
          </a:p>
        </p:txBody>
      </p:sp>
      <p:sp>
        <p:nvSpPr>
          <p:cNvPr id="7" name="正方形/長方形 6"/>
          <p:cNvSpPr/>
          <p:nvPr/>
        </p:nvSpPr>
        <p:spPr>
          <a:xfrm>
            <a:off x="2972954" y="2703823"/>
            <a:ext cx="5043638" cy="658356"/>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爆発 1 7"/>
          <p:cNvSpPr/>
          <p:nvPr/>
        </p:nvSpPr>
        <p:spPr>
          <a:xfrm>
            <a:off x="1696497" y="1410656"/>
            <a:ext cx="3488787" cy="3404382"/>
          </a:xfrm>
          <a:prstGeom prst="irregularSeal1">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t>出来事</a:t>
            </a:r>
            <a:endParaRPr kumimoji="1" lang="ja-JP" altLang="en-US" sz="2400" dirty="0"/>
          </a:p>
        </p:txBody>
      </p:sp>
      <p:sp>
        <p:nvSpPr>
          <p:cNvPr id="6" name="右矢印 5"/>
          <p:cNvSpPr/>
          <p:nvPr/>
        </p:nvSpPr>
        <p:spPr>
          <a:xfrm rot="2456895">
            <a:off x="7470248" y="3321155"/>
            <a:ext cx="3037235" cy="1226212"/>
          </a:xfrm>
          <a:prstGeom prst="rightArrow">
            <a:avLst/>
          </a:prstGeom>
          <a:gradFill flip="none" rotWithShape="1">
            <a:gsLst>
              <a:gs pos="0">
                <a:schemeClr val="accent1">
                  <a:lumMod val="5000"/>
                  <a:lumOff val="95000"/>
                </a:schemeClr>
              </a:gs>
              <a:gs pos="0">
                <a:schemeClr val="accent1">
                  <a:lumMod val="75000"/>
                </a:schemeClr>
              </a:gs>
              <a:gs pos="48000">
                <a:schemeClr val="accent1">
                  <a:lumMod val="45000"/>
                  <a:lumOff val="55000"/>
                </a:schemeClr>
              </a:gs>
              <a:gs pos="100000">
                <a:schemeClr val="accent1">
                  <a:lumMod val="30000"/>
                  <a:lumOff val="70000"/>
                </a:schemeClr>
              </a:gs>
            </a:gsLst>
            <a:lin ang="0" scaled="1"/>
            <a:tileRect/>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1854993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grpId="0" nodeType="withEffect">
                                  <p:stCondLst>
                                    <p:cond delay="0"/>
                                  </p:stCondLst>
                                  <p:childTnLst>
                                    <p:animClr clrSpc="rgb" dir="cw">
                                      <p:cBhvr override="childStyle">
                                        <p:cTn id="6" dur="1650" autoRev="1" fill="remove"/>
                                        <p:tgtEl>
                                          <p:spTgt spid="8"/>
                                        </p:tgtEl>
                                        <p:attrNameLst>
                                          <p:attrName>style.color</p:attrName>
                                        </p:attrNameLst>
                                      </p:cBhvr>
                                      <p:to>
                                        <a:schemeClr val="bg1"/>
                                      </p:to>
                                    </p:animClr>
                                    <p:animClr clrSpc="rgb" dir="cw">
                                      <p:cBhvr>
                                        <p:cTn id="7" dur="1650" autoRev="1" fill="remove"/>
                                        <p:tgtEl>
                                          <p:spTgt spid="8"/>
                                        </p:tgtEl>
                                        <p:attrNameLst>
                                          <p:attrName>fillcolor</p:attrName>
                                        </p:attrNameLst>
                                      </p:cBhvr>
                                      <p:to>
                                        <a:schemeClr val="bg1"/>
                                      </p:to>
                                    </p:animClr>
                                    <p:set>
                                      <p:cBhvr>
                                        <p:cTn id="8" dur="1650" autoRev="1" fill="remove"/>
                                        <p:tgtEl>
                                          <p:spTgt spid="8"/>
                                        </p:tgtEl>
                                        <p:attrNameLst>
                                          <p:attrName>fill.type</p:attrName>
                                        </p:attrNameLst>
                                      </p:cBhvr>
                                      <p:to>
                                        <p:strVal val="solid"/>
                                      </p:to>
                                    </p:set>
                                    <p:set>
                                      <p:cBhvr>
                                        <p:cTn id="9" dur="1650" autoRev="1" fill="remove"/>
                                        <p:tgtEl>
                                          <p:spTgt spid="8"/>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bomb.wav"/>
                                        </p:tgtEl>
                                      </p:cMediaNode>
                                    </p:audio>
                                  </p:subTnLst>
                                </p:cTn>
                              </p:par>
                            </p:childTnLst>
                          </p:cTn>
                        </p:par>
                        <p:par>
                          <p:cTn id="10" fill="hold">
                            <p:stCondLst>
                              <p:cond delay="33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682580" y="321972"/>
            <a:ext cx="3296992" cy="830997"/>
          </a:xfrm>
          <a:prstGeom prst="rect">
            <a:avLst/>
          </a:prstGeom>
          <a:noFill/>
        </p:spPr>
        <p:txBody>
          <a:bodyPr wrap="square" rtlCol="0">
            <a:spAutoFit/>
          </a:bodyPr>
          <a:lstStyle/>
          <a:p>
            <a:r>
              <a:rPr kumimoji="1" lang="ja-JP" altLang="en-US" sz="4800" dirty="0" smtClean="0"/>
              <a:t>怒りとは</a:t>
            </a:r>
            <a:endParaRPr kumimoji="1" lang="ja-JP" altLang="en-US" sz="4800" dirty="0"/>
          </a:p>
        </p:txBody>
      </p:sp>
      <p:sp>
        <p:nvSpPr>
          <p:cNvPr id="3" name="角丸四角形 2"/>
          <p:cNvSpPr/>
          <p:nvPr/>
        </p:nvSpPr>
        <p:spPr>
          <a:xfrm>
            <a:off x="396830" y="1353715"/>
            <a:ext cx="2987899" cy="13136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t>感情表現</a:t>
            </a:r>
            <a:endParaRPr kumimoji="1" lang="ja-JP" altLang="en-US" sz="4000" dirty="0"/>
          </a:p>
        </p:txBody>
      </p:sp>
      <p:sp>
        <p:nvSpPr>
          <p:cNvPr id="4" name="角丸四角形 3"/>
          <p:cNvSpPr/>
          <p:nvPr/>
        </p:nvSpPr>
        <p:spPr>
          <a:xfrm>
            <a:off x="390656" y="3098546"/>
            <a:ext cx="2987899" cy="13136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t>伝達手段</a:t>
            </a:r>
            <a:endParaRPr kumimoji="1" lang="ja-JP" altLang="en-US" sz="4000" dirty="0"/>
          </a:p>
        </p:txBody>
      </p:sp>
      <p:sp>
        <p:nvSpPr>
          <p:cNvPr id="5" name="角丸四角形 4"/>
          <p:cNvSpPr/>
          <p:nvPr/>
        </p:nvSpPr>
        <p:spPr>
          <a:xfrm>
            <a:off x="390656" y="4810026"/>
            <a:ext cx="2987899" cy="13136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t>機能・役割</a:t>
            </a:r>
            <a:endParaRPr kumimoji="1" lang="ja-JP" altLang="en-US" sz="4000" dirty="0"/>
          </a:p>
        </p:txBody>
      </p:sp>
      <p:sp>
        <p:nvSpPr>
          <p:cNvPr id="6" name="テキスト ボックス 5"/>
          <p:cNvSpPr txBox="1"/>
          <p:nvPr/>
        </p:nvSpPr>
        <p:spPr>
          <a:xfrm>
            <a:off x="3538325" y="1035767"/>
            <a:ext cx="8272675" cy="1938992"/>
          </a:xfrm>
          <a:prstGeom prst="rect">
            <a:avLst/>
          </a:prstGeom>
          <a:noFill/>
          <a:ln>
            <a:solidFill>
              <a:srgbClr val="7030A0"/>
            </a:solidFill>
          </a:ln>
        </p:spPr>
        <p:txBody>
          <a:bodyPr wrap="square" rtlCol="0">
            <a:spAutoFit/>
          </a:bodyPr>
          <a:lstStyle/>
          <a:p>
            <a:r>
              <a:rPr kumimoji="1" lang="ja-JP" altLang="en-US" sz="4000" b="1" dirty="0" smtClean="0"/>
              <a:t>人間にとって自然な感情の一つ。</a:t>
            </a:r>
            <a:endParaRPr kumimoji="1" lang="en-US" altLang="ja-JP" sz="4000" b="1" dirty="0" smtClean="0"/>
          </a:p>
          <a:p>
            <a:r>
              <a:rPr kumimoji="1" lang="ja-JP" altLang="en-US" sz="4000" b="1" dirty="0" smtClean="0"/>
              <a:t>怒りのない人はいないし、なくすことも不可能</a:t>
            </a:r>
            <a:endParaRPr kumimoji="1" lang="ja-JP" altLang="en-US" sz="4000" b="1" dirty="0"/>
          </a:p>
        </p:txBody>
      </p:sp>
      <p:sp>
        <p:nvSpPr>
          <p:cNvPr id="7" name="テキスト ボックス 6"/>
          <p:cNvSpPr txBox="1"/>
          <p:nvPr/>
        </p:nvSpPr>
        <p:spPr>
          <a:xfrm>
            <a:off x="3538325" y="3077133"/>
            <a:ext cx="8272675" cy="1323439"/>
          </a:xfrm>
          <a:prstGeom prst="rect">
            <a:avLst/>
          </a:prstGeom>
          <a:noFill/>
          <a:ln>
            <a:solidFill>
              <a:srgbClr val="7030A0"/>
            </a:solidFill>
          </a:ln>
        </p:spPr>
        <p:txBody>
          <a:bodyPr wrap="square" rtlCol="0">
            <a:spAutoFit/>
          </a:bodyPr>
          <a:lstStyle/>
          <a:p>
            <a:r>
              <a:rPr kumimoji="1" lang="ja-JP" altLang="en-US" sz="4000" b="1" dirty="0" smtClean="0"/>
              <a:t>怒ることで伝わることがある。</a:t>
            </a:r>
            <a:endParaRPr kumimoji="1" lang="en-US" altLang="ja-JP" sz="4000" b="1" dirty="0" smtClean="0"/>
          </a:p>
          <a:p>
            <a:r>
              <a:rPr lang="ja-JP" altLang="en-US" sz="4000" b="1" dirty="0"/>
              <a:t>怒ること</a:t>
            </a:r>
            <a:r>
              <a:rPr lang="ja-JP" altLang="en-US" sz="4000" b="1" dirty="0" smtClean="0"/>
              <a:t>で</a:t>
            </a:r>
            <a:r>
              <a:rPr lang="ja-JP" altLang="en-US" sz="4000" b="1" dirty="0"/>
              <a:t>伝わりにくくなることが</a:t>
            </a:r>
            <a:r>
              <a:rPr lang="ja-JP" altLang="en-US" sz="4000" b="1" dirty="0" smtClean="0"/>
              <a:t>ある。</a:t>
            </a:r>
            <a:endParaRPr kumimoji="1" lang="ja-JP" altLang="en-US" sz="4000" b="1" dirty="0"/>
          </a:p>
        </p:txBody>
      </p:sp>
      <p:sp>
        <p:nvSpPr>
          <p:cNvPr id="8" name="テキスト ボックス 7"/>
          <p:cNvSpPr txBox="1"/>
          <p:nvPr/>
        </p:nvSpPr>
        <p:spPr>
          <a:xfrm>
            <a:off x="3666888" y="4939692"/>
            <a:ext cx="8272675" cy="707886"/>
          </a:xfrm>
          <a:prstGeom prst="rect">
            <a:avLst/>
          </a:prstGeom>
          <a:noFill/>
          <a:ln>
            <a:solidFill>
              <a:srgbClr val="7030A0"/>
            </a:solidFill>
          </a:ln>
        </p:spPr>
        <p:txBody>
          <a:bodyPr wrap="square" rtlCol="0">
            <a:spAutoFit/>
          </a:bodyPr>
          <a:lstStyle/>
          <a:p>
            <a:r>
              <a:rPr kumimoji="1" lang="ja-JP" altLang="en-US" sz="4000" b="1" dirty="0" smtClean="0"/>
              <a:t>身を守るための感情（防衛感情）</a:t>
            </a:r>
            <a:endParaRPr kumimoji="1" lang="ja-JP" altLang="en-US" sz="4000" b="1" dirty="0"/>
          </a:p>
        </p:txBody>
      </p:sp>
      <p:pic>
        <p:nvPicPr>
          <p:cNvPr id="9" name="図 8">
            <a:hlinkClick r:id="rId2" action="ppaction://hlinksldjump"/>
          </p:cNvPr>
          <p:cNvPicPr>
            <a:picLocks noChangeAspect="1"/>
          </p:cNvPicPr>
          <p:nvPr/>
        </p:nvPicPr>
        <p:blipFill>
          <a:blip r:embed="rId3"/>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40382334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862884" y="296214"/>
            <a:ext cx="5357611" cy="830997"/>
          </a:xfrm>
          <a:prstGeom prst="rect">
            <a:avLst/>
          </a:prstGeom>
          <a:noFill/>
        </p:spPr>
        <p:txBody>
          <a:bodyPr wrap="square" rtlCol="0">
            <a:spAutoFit/>
          </a:bodyPr>
          <a:lstStyle/>
          <a:p>
            <a:r>
              <a:rPr kumimoji="1" lang="ja-JP" altLang="en-US" sz="4800" dirty="0" smtClean="0"/>
              <a:t>怒りは第二次感情</a:t>
            </a:r>
            <a:endParaRPr kumimoji="1" lang="ja-JP" altLang="en-US" sz="4800" dirty="0"/>
          </a:p>
        </p:txBody>
      </p:sp>
      <p:sp>
        <p:nvSpPr>
          <p:cNvPr id="8" name="円柱 7"/>
          <p:cNvSpPr/>
          <p:nvPr/>
        </p:nvSpPr>
        <p:spPr>
          <a:xfrm>
            <a:off x="6538588" y="2588970"/>
            <a:ext cx="3417183" cy="3883694"/>
          </a:xfrm>
          <a:custGeom>
            <a:avLst/>
            <a:gdLst>
              <a:gd name="connsiteX0" fmla="*/ 0 w 3747752"/>
              <a:gd name="connsiteY0" fmla="*/ 468469 h 4868214"/>
              <a:gd name="connsiteX1" fmla="*/ 1873876 w 3747752"/>
              <a:gd name="connsiteY1" fmla="*/ 936938 h 4868214"/>
              <a:gd name="connsiteX2" fmla="*/ 3747752 w 3747752"/>
              <a:gd name="connsiteY2" fmla="*/ 468469 h 4868214"/>
              <a:gd name="connsiteX3" fmla="*/ 3747752 w 3747752"/>
              <a:gd name="connsiteY3" fmla="*/ 4399745 h 4868214"/>
              <a:gd name="connsiteX4" fmla="*/ 1873876 w 3747752"/>
              <a:gd name="connsiteY4" fmla="*/ 4868214 h 4868214"/>
              <a:gd name="connsiteX5" fmla="*/ 0 w 3747752"/>
              <a:gd name="connsiteY5" fmla="*/ 4399745 h 4868214"/>
              <a:gd name="connsiteX6" fmla="*/ 0 w 3747752"/>
              <a:gd name="connsiteY6" fmla="*/ 468469 h 4868214"/>
              <a:gd name="connsiteX0" fmla="*/ 0 w 3747752"/>
              <a:gd name="connsiteY0" fmla="*/ 468469 h 4868214"/>
              <a:gd name="connsiteX1" fmla="*/ 1873876 w 3747752"/>
              <a:gd name="connsiteY1" fmla="*/ 0 h 4868214"/>
              <a:gd name="connsiteX2" fmla="*/ 3747752 w 3747752"/>
              <a:gd name="connsiteY2" fmla="*/ 468469 h 4868214"/>
              <a:gd name="connsiteX3" fmla="*/ 1873876 w 3747752"/>
              <a:gd name="connsiteY3" fmla="*/ 936938 h 4868214"/>
              <a:gd name="connsiteX4" fmla="*/ 0 w 3747752"/>
              <a:gd name="connsiteY4" fmla="*/ 468469 h 4868214"/>
              <a:gd name="connsiteX0" fmla="*/ 3747752 w 3747752"/>
              <a:gd name="connsiteY0" fmla="*/ 468469 h 4868214"/>
              <a:gd name="connsiteX1" fmla="*/ 1873876 w 3747752"/>
              <a:gd name="connsiteY1" fmla="*/ 936938 h 4868214"/>
              <a:gd name="connsiteX2" fmla="*/ 0 w 3747752"/>
              <a:gd name="connsiteY2" fmla="*/ 468469 h 4868214"/>
              <a:gd name="connsiteX3" fmla="*/ 1873876 w 3747752"/>
              <a:gd name="connsiteY3" fmla="*/ 0 h 4868214"/>
              <a:gd name="connsiteX4" fmla="*/ 3747752 w 3747752"/>
              <a:gd name="connsiteY4" fmla="*/ 468469 h 4868214"/>
              <a:gd name="connsiteX5" fmla="*/ 3747752 w 3747752"/>
              <a:gd name="connsiteY5" fmla="*/ 4399745 h 4868214"/>
              <a:gd name="connsiteX6" fmla="*/ 1873876 w 3747752"/>
              <a:gd name="connsiteY6" fmla="*/ 4868214 h 4868214"/>
              <a:gd name="connsiteX7" fmla="*/ 0 w 3747752"/>
              <a:gd name="connsiteY7" fmla="*/ 4399745 h 4868214"/>
              <a:gd name="connsiteX8" fmla="*/ 0 w 3747752"/>
              <a:gd name="connsiteY8" fmla="*/ 468469 h 4868214"/>
              <a:gd name="connsiteX0" fmla="*/ 0 w 3747752"/>
              <a:gd name="connsiteY0" fmla="*/ 468469 h 4868214"/>
              <a:gd name="connsiteX1" fmla="*/ 1873876 w 3747752"/>
              <a:gd name="connsiteY1" fmla="*/ 936938 h 4868214"/>
              <a:gd name="connsiteX2" fmla="*/ 3747752 w 3747752"/>
              <a:gd name="connsiteY2" fmla="*/ 468469 h 4868214"/>
              <a:gd name="connsiteX3" fmla="*/ 3747752 w 3747752"/>
              <a:gd name="connsiteY3" fmla="*/ 4399745 h 4868214"/>
              <a:gd name="connsiteX4" fmla="*/ 1873876 w 3747752"/>
              <a:gd name="connsiteY4" fmla="*/ 4868214 h 4868214"/>
              <a:gd name="connsiteX5" fmla="*/ 0 w 3747752"/>
              <a:gd name="connsiteY5" fmla="*/ 4399745 h 4868214"/>
              <a:gd name="connsiteX6" fmla="*/ 0 w 3747752"/>
              <a:gd name="connsiteY6" fmla="*/ 468469 h 4868214"/>
              <a:gd name="connsiteX0" fmla="*/ 0 w 3747752"/>
              <a:gd name="connsiteY0" fmla="*/ 468469 h 4868214"/>
              <a:gd name="connsiteX1" fmla="*/ 1873876 w 3747752"/>
              <a:gd name="connsiteY1" fmla="*/ 0 h 4868214"/>
              <a:gd name="connsiteX2" fmla="*/ 3747752 w 3747752"/>
              <a:gd name="connsiteY2" fmla="*/ 468469 h 4868214"/>
              <a:gd name="connsiteX3" fmla="*/ 1873876 w 3747752"/>
              <a:gd name="connsiteY3" fmla="*/ 936938 h 4868214"/>
              <a:gd name="connsiteX4" fmla="*/ 0 w 3747752"/>
              <a:gd name="connsiteY4" fmla="*/ 468469 h 4868214"/>
              <a:gd name="connsiteX0" fmla="*/ 3747752 w 3747752"/>
              <a:gd name="connsiteY0" fmla="*/ 468469 h 4868214"/>
              <a:gd name="connsiteX1" fmla="*/ 1873876 w 3747752"/>
              <a:gd name="connsiteY1" fmla="*/ 936938 h 4868214"/>
              <a:gd name="connsiteX2" fmla="*/ 0 w 3747752"/>
              <a:gd name="connsiteY2" fmla="*/ 468469 h 4868214"/>
              <a:gd name="connsiteX3" fmla="*/ 1873876 w 3747752"/>
              <a:gd name="connsiteY3" fmla="*/ 0 h 4868214"/>
              <a:gd name="connsiteX4" fmla="*/ 3747752 w 3747752"/>
              <a:gd name="connsiteY4" fmla="*/ 468469 h 4868214"/>
              <a:gd name="connsiteX5" fmla="*/ 3747752 w 3747752"/>
              <a:gd name="connsiteY5" fmla="*/ 4399745 h 4868214"/>
              <a:gd name="connsiteX6" fmla="*/ 1873876 w 3747752"/>
              <a:gd name="connsiteY6" fmla="*/ 4868214 h 4868214"/>
              <a:gd name="connsiteX7" fmla="*/ 0 w 3747752"/>
              <a:gd name="connsiteY7" fmla="*/ 4399745 h 4868214"/>
              <a:gd name="connsiteX8" fmla="*/ 0 w 3747752"/>
              <a:gd name="connsiteY8" fmla="*/ 468469 h 4868214"/>
              <a:gd name="connsiteX0" fmla="*/ 0 w 3747752"/>
              <a:gd name="connsiteY0" fmla="*/ 468469 h 4927103"/>
              <a:gd name="connsiteX1" fmla="*/ 1873876 w 3747752"/>
              <a:gd name="connsiteY1" fmla="*/ 936938 h 4927103"/>
              <a:gd name="connsiteX2" fmla="*/ 3747752 w 3747752"/>
              <a:gd name="connsiteY2" fmla="*/ 468469 h 4927103"/>
              <a:gd name="connsiteX3" fmla="*/ 3747752 w 3747752"/>
              <a:gd name="connsiteY3" fmla="*/ 4399745 h 4927103"/>
              <a:gd name="connsiteX4" fmla="*/ 1873876 w 3747752"/>
              <a:gd name="connsiteY4" fmla="*/ 4868214 h 4927103"/>
              <a:gd name="connsiteX5" fmla="*/ 0 w 3747752"/>
              <a:gd name="connsiteY5" fmla="*/ 4399745 h 4927103"/>
              <a:gd name="connsiteX6" fmla="*/ 0 w 3747752"/>
              <a:gd name="connsiteY6" fmla="*/ 468469 h 4927103"/>
              <a:gd name="connsiteX0" fmla="*/ 0 w 3747752"/>
              <a:gd name="connsiteY0" fmla="*/ 468469 h 4927103"/>
              <a:gd name="connsiteX1" fmla="*/ 1873876 w 3747752"/>
              <a:gd name="connsiteY1" fmla="*/ 0 h 4927103"/>
              <a:gd name="connsiteX2" fmla="*/ 3747752 w 3747752"/>
              <a:gd name="connsiteY2" fmla="*/ 468469 h 4927103"/>
              <a:gd name="connsiteX3" fmla="*/ 1873876 w 3747752"/>
              <a:gd name="connsiteY3" fmla="*/ 936938 h 4927103"/>
              <a:gd name="connsiteX4" fmla="*/ 0 w 3747752"/>
              <a:gd name="connsiteY4" fmla="*/ 468469 h 4927103"/>
              <a:gd name="connsiteX0" fmla="*/ 3747752 w 3747752"/>
              <a:gd name="connsiteY0" fmla="*/ 468469 h 4927103"/>
              <a:gd name="connsiteX1" fmla="*/ 1873876 w 3747752"/>
              <a:gd name="connsiteY1" fmla="*/ 936938 h 4927103"/>
              <a:gd name="connsiteX2" fmla="*/ 0 w 3747752"/>
              <a:gd name="connsiteY2" fmla="*/ 468469 h 4927103"/>
              <a:gd name="connsiteX3" fmla="*/ 1873876 w 3747752"/>
              <a:gd name="connsiteY3" fmla="*/ 0 h 4927103"/>
              <a:gd name="connsiteX4" fmla="*/ 3747752 w 3747752"/>
              <a:gd name="connsiteY4" fmla="*/ 468469 h 4927103"/>
              <a:gd name="connsiteX5" fmla="*/ 3747752 w 3747752"/>
              <a:gd name="connsiteY5" fmla="*/ 4399745 h 4927103"/>
              <a:gd name="connsiteX6" fmla="*/ 1873876 w 3747752"/>
              <a:gd name="connsiteY6" fmla="*/ 4868214 h 4927103"/>
              <a:gd name="connsiteX7" fmla="*/ 528034 w 3747752"/>
              <a:gd name="connsiteY7" fmla="*/ 4747475 h 4927103"/>
              <a:gd name="connsiteX8" fmla="*/ 0 w 3747752"/>
              <a:gd name="connsiteY8" fmla="*/ 468469 h 4927103"/>
              <a:gd name="connsiteX0" fmla="*/ 0 w 3747752"/>
              <a:gd name="connsiteY0" fmla="*/ 468469 h 4905753"/>
              <a:gd name="connsiteX1" fmla="*/ 1873876 w 3747752"/>
              <a:gd name="connsiteY1" fmla="*/ 936938 h 4905753"/>
              <a:gd name="connsiteX2" fmla="*/ 3747752 w 3747752"/>
              <a:gd name="connsiteY2" fmla="*/ 468469 h 4905753"/>
              <a:gd name="connsiteX3" fmla="*/ 3747752 w 3747752"/>
              <a:gd name="connsiteY3" fmla="*/ 4399745 h 4905753"/>
              <a:gd name="connsiteX4" fmla="*/ 1873876 w 3747752"/>
              <a:gd name="connsiteY4" fmla="*/ 4868214 h 4905753"/>
              <a:gd name="connsiteX5" fmla="*/ 0 w 3747752"/>
              <a:gd name="connsiteY5" fmla="*/ 4399745 h 4905753"/>
              <a:gd name="connsiteX6" fmla="*/ 0 w 3747752"/>
              <a:gd name="connsiteY6" fmla="*/ 468469 h 4905753"/>
              <a:gd name="connsiteX0" fmla="*/ 0 w 3747752"/>
              <a:gd name="connsiteY0" fmla="*/ 468469 h 4905753"/>
              <a:gd name="connsiteX1" fmla="*/ 1873876 w 3747752"/>
              <a:gd name="connsiteY1" fmla="*/ 0 h 4905753"/>
              <a:gd name="connsiteX2" fmla="*/ 3747752 w 3747752"/>
              <a:gd name="connsiteY2" fmla="*/ 468469 h 4905753"/>
              <a:gd name="connsiteX3" fmla="*/ 1873876 w 3747752"/>
              <a:gd name="connsiteY3" fmla="*/ 936938 h 4905753"/>
              <a:gd name="connsiteX4" fmla="*/ 0 w 3747752"/>
              <a:gd name="connsiteY4" fmla="*/ 468469 h 4905753"/>
              <a:gd name="connsiteX0" fmla="*/ 3747752 w 3747752"/>
              <a:gd name="connsiteY0" fmla="*/ 468469 h 4905753"/>
              <a:gd name="connsiteX1" fmla="*/ 1873876 w 3747752"/>
              <a:gd name="connsiteY1" fmla="*/ 936938 h 4905753"/>
              <a:gd name="connsiteX2" fmla="*/ 0 w 3747752"/>
              <a:gd name="connsiteY2" fmla="*/ 468469 h 4905753"/>
              <a:gd name="connsiteX3" fmla="*/ 1873876 w 3747752"/>
              <a:gd name="connsiteY3" fmla="*/ 0 h 4905753"/>
              <a:gd name="connsiteX4" fmla="*/ 3747752 w 3747752"/>
              <a:gd name="connsiteY4" fmla="*/ 468469 h 4905753"/>
              <a:gd name="connsiteX5" fmla="*/ 3219718 w 3747752"/>
              <a:gd name="connsiteY5" fmla="*/ 4734596 h 4905753"/>
              <a:gd name="connsiteX6" fmla="*/ 1873876 w 3747752"/>
              <a:gd name="connsiteY6" fmla="*/ 4868214 h 4905753"/>
              <a:gd name="connsiteX7" fmla="*/ 528034 w 3747752"/>
              <a:gd name="connsiteY7" fmla="*/ 4747475 h 4905753"/>
              <a:gd name="connsiteX8" fmla="*/ 0 w 3747752"/>
              <a:gd name="connsiteY8" fmla="*/ 468469 h 4905753"/>
              <a:gd name="connsiteX0" fmla="*/ 0 w 3747752"/>
              <a:gd name="connsiteY0" fmla="*/ 468469 h 5138695"/>
              <a:gd name="connsiteX1" fmla="*/ 1873876 w 3747752"/>
              <a:gd name="connsiteY1" fmla="*/ 936938 h 5138695"/>
              <a:gd name="connsiteX2" fmla="*/ 3747752 w 3747752"/>
              <a:gd name="connsiteY2" fmla="*/ 468469 h 5138695"/>
              <a:gd name="connsiteX3" fmla="*/ 3747752 w 3747752"/>
              <a:gd name="connsiteY3" fmla="*/ 4399745 h 5138695"/>
              <a:gd name="connsiteX4" fmla="*/ 1873876 w 3747752"/>
              <a:gd name="connsiteY4" fmla="*/ 4868214 h 5138695"/>
              <a:gd name="connsiteX5" fmla="*/ 0 w 3747752"/>
              <a:gd name="connsiteY5" fmla="*/ 4399745 h 5138695"/>
              <a:gd name="connsiteX6" fmla="*/ 0 w 3747752"/>
              <a:gd name="connsiteY6" fmla="*/ 468469 h 5138695"/>
              <a:gd name="connsiteX0" fmla="*/ 0 w 3747752"/>
              <a:gd name="connsiteY0" fmla="*/ 468469 h 5138695"/>
              <a:gd name="connsiteX1" fmla="*/ 1873876 w 3747752"/>
              <a:gd name="connsiteY1" fmla="*/ 0 h 5138695"/>
              <a:gd name="connsiteX2" fmla="*/ 3747752 w 3747752"/>
              <a:gd name="connsiteY2" fmla="*/ 468469 h 5138695"/>
              <a:gd name="connsiteX3" fmla="*/ 1873876 w 3747752"/>
              <a:gd name="connsiteY3" fmla="*/ 936938 h 5138695"/>
              <a:gd name="connsiteX4" fmla="*/ 0 w 3747752"/>
              <a:gd name="connsiteY4" fmla="*/ 468469 h 5138695"/>
              <a:gd name="connsiteX0" fmla="*/ 3747752 w 3747752"/>
              <a:gd name="connsiteY0" fmla="*/ 468469 h 5138695"/>
              <a:gd name="connsiteX1" fmla="*/ 1873876 w 3747752"/>
              <a:gd name="connsiteY1" fmla="*/ 936938 h 5138695"/>
              <a:gd name="connsiteX2" fmla="*/ 0 w 3747752"/>
              <a:gd name="connsiteY2" fmla="*/ 468469 h 5138695"/>
              <a:gd name="connsiteX3" fmla="*/ 1873876 w 3747752"/>
              <a:gd name="connsiteY3" fmla="*/ 0 h 5138695"/>
              <a:gd name="connsiteX4" fmla="*/ 3747752 w 3747752"/>
              <a:gd name="connsiteY4" fmla="*/ 468469 h 5138695"/>
              <a:gd name="connsiteX5" fmla="*/ 3219718 w 3747752"/>
              <a:gd name="connsiteY5" fmla="*/ 4734596 h 5138695"/>
              <a:gd name="connsiteX6" fmla="*/ 1899634 w 3747752"/>
              <a:gd name="connsiteY6" fmla="*/ 5138670 h 5138695"/>
              <a:gd name="connsiteX7" fmla="*/ 528034 w 3747752"/>
              <a:gd name="connsiteY7" fmla="*/ 4747475 h 5138695"/>
              <a:gd name="connsiteX8" fmla="*/ 0 w 3747752"/>
              <a:gd name="connsiteY8" fmla="*/ 468469 h 5138695"/>
              <a:gd name="connsiteX0" fmla="*/ 0 w 3747752"/>
              <a:gd name="connsiteY0" fmla="*/ 468469 h 5138695"/>
              <a:gd name="connsiteX1" fmla="*/ 1873876 w 3747752"/>
              <a:gd name="connsiteY1" fmla="*/ 936938 h 5138695"/>
              <a:gd name="connsiteX2" fmla="*/ 3747752 w 3747752"/>
              <a:gd name="connsiteY2" fmla="*/ 468469 h 5138695"/>
              <a:gd name="connsiteX3" fmla="*/ 3747752 w 3747752"/>
              <a:gd name="connsiteY3" fmla="*/ 4399745 h 5138695"/>
              <a:gd name="connsiteX4" fmla="*/ 1873876 w 3747752"/>
              <a:gd name="connsiteY4" fmla="*/ 4868214 h 5138695"/>
              <a:gd name="connsiteX5" fmla="*/ 540913 w 3747752"/>
              <a:gd name="connsiteY5" fmla="*/ 4773233 h 5138695"/>
              <a:gd name="connsiteX6" fmla="*/ 0 w 3747752"/>
              <a:gd name="connsiteY6" fmla="*/ 468469 h 5138695"/>
              <a:gd name="connsiteX0" fmla="*/ 0 w 3747752"/>
              <a:gd name="connsiteY0" fmla="*/ 468469 h 5138695"/>
              <a:gd name="connsiteX1" fmla="*/ 1873876 w 3747752"/>
              <a:gd name="connsiteY1" fmla="*/ 0 h 5138695"/>
              <a:gd name="connsiteX2" fmla="*/ 3747752 w 3747752"/>
              <a:gd name="connsiteY2" fmla="*/ 468469 h 5138695"/>
              <a:gd name="connsiteX3" fmla="*/ 1873876 w 3747752"/>
              <a:gd name="connsiteY3" fmla="*/ 936938 h 5138695"/>
              <a:gd name="connsiteX4" fmla="*/ 0 w 3747752"/>
              <a:gd name="connsiteY4" fmla="*/ 468469 h 5138695"/>
              <a:gd name="connsiteX0" fmla="*/ 3747752 w 3747752"/>
              <a:gd name="connsiteY0" fmla="*/ 468469 h 5138695"/>
              <a:gd name="connsiteX1" fmla="*/ 1873876 w 3747752"/>
              <a:gd name="connsiteY1" fmla="*/ 936938 h 5138695"/>
              <a:gd name="connsiteX2" fmla="*/ 0 w 3747752"/>
              <a:gd name="connsiteY2" fmla="*/ 468469 h 5138695"/>
              <a:gd name="connsiteX3" fmla="*/ 1873876 w 3747752"/>
              <a:gd name="connsiteY3" fmla="*/ 0 h 5138695"/>
              <a:gd name="connsiteX4" fmla="*/ 3747752 w 3747752"/>
              <a:gd name="connsiteY4" fmla="*/ 468469 h 5138695"/>
              <a:gd name="connsiteX5" fmla="*/ 3219718 w 3747752"/>
              <a:gd name="connsiteY5" fmla="*/ 4734596 h 5138695"/>
              <a:gd name="connsiteX6" fmla="*/ 1899634 w 3747752"/>
              <a:gd name="connsiteY6" fmla="*/ 5138670 h 5138695"/>
              <a:gd name="connsiteX7" fmla="*/ 528034 w 3747752"/>
              <a:gd name="connsiteY7" fmla="*/ 4747475 h 5138695"/>
              <a:gd name="connsiteX8" fmla="*/ 0 w 3747752"/>
              <a:gd name="connsiteY8" fmla="*/ 468469 h 5138695"/>
              <a:gd name="connsiteX0" fmla="*/ 0 w 3747752"/>
              <a:gd name="connsiteY0" fmla="*/ 468469 h 5138695"/>
              <a:gd name="connsiteX1" fmla="*/ 1873876 w 3747752"/>
              <a:gd name="connsiteY1" fmla="*/ 936938 h 5138695"/>
              <a:gd name="connsiteX2" fmla="*/ 3747752 w 3747752"/>
              <a:gd name="connsiteY2" fmla="*/ 468469 h 5138695"/>
              <a:gd name="connsiteX3" fmla="*/ 3245476 w 3747752"/>
              <a:gd name="connsiteY3" fmla="*/ 4721717 h 5138695"/>
              <a:gd name="connsiteX4" fmla="*/ 1873876 w 3747752"/>
              <a:gd name="connsiteY4" fmla="*/ 4868214 h 5138695"/>
              <a:gd name="connsiteX5" fmla="*/ 540913 w 3747752"/>
              <a:gd name="connsiteY5" fmla="*/ 4773233 h 5138695"/>
              <a:gd name="connsiteX6" fmla="*/ 0 w 3747752"/>
              <a:gd name="connsiteY6" fmla="*/ 468469 h 5138695"/>
              <a:gd name="connsiteX0" fmla="*/ 0 w 3747752"/>
              <a:gd name="connsiteY0" fmla="*/ 468469 h 5138695"/>
              <a:gd name="connsiteX1" fmla="*/ 1873876 w 3747752"/>
              <a:gd name="connsiteY1" fmla="*/ 0 h 5138695"/>
              <a:gd name="connsiteX2" fmla="*/ 3747752 w 3747752"/>
              <a:gd name="connsiteY2" fmla="*/ 468469 h 5138695"/>
              <a:gd name="connsiteX3" fmla="*/ 1873876 w 3747752"/>
              <a:gd name="connsiteY3" fmla="*/ 936938 h 5138695"/>
              <a:gd name="connsiteX4" fmla="*/ 0 w 3747752"/>
              <a:gd name="connsiteY4" fmla="*/ 468469 h 5138695"/>
              <a:gd name="connsiteX0" fmla="*/ 3747752 w 3747752"/>
              <a:gd name="connsiteY0" fmla="*/ 468469 h 5138695"/>
              <a:gd name="connsiteX1" fmla="*/ 1873876 w 3747752"/>
              <a:gd name="connsiteY1" fmla="*/ 936938 h 5138695"/>
              <a:gd name="connsiteX2" fmla="*/ 0 w 3747752"/>
              <a:gd name="connsiteY2" fmla="*/ 468469 h 5138695"/>
              <a:gd name="connsiteX3" fmla="*/ 1873876 w 3747752"/>
              <a:gd name="connsiteY3" fmla="*/ 0 h 5138695"/>
              <a:gd name="connsiteX4" fmla="*/ 3747752 w 3747752"/>
              <a:gd name="connsiteY4" fmla="*/ 468469 h 5138695"/>
              <a:gd name="connsiteX5" fmla="*/ 3219718 w 3747752"/>
              <a:gd name="connsiteY5" fmla="*/ 4734596 h 5138695"/>
              <a:gd name="connsiteX6" fmla="*/ 1899634 w 3747752"/>
              <a:gd name="connsiteY6" fmla="*/ 5138670 h 5138695"/>
              <a:gd name="connsiteX7" fmla="*/ 528034 w 3747752"/>
              <a:gd name="connsiteY7" fmla="*/ 4747475 h 5138695"/>
              <a:gd name="connsiteX8" fmla="*/ 0 w 3747752"/>
              <a:gd name="connsiteY8" fmla="*/ 468469 h 5138695"/>
              <a:gd name="connsiteX0" fmla="*/ 0 w 3747752"/>
              <a:gd name="connsiteY0" fmla="*/ 468469 h 5164428"/>
              <a:gd name="connsiteX1" fmla="*/ 1873876 w 3747752"/>
              <a:gd name="connsiteY1" fmla="*/ 936938 h 5164428"/>
              <a:gd name="connsiteX2" fmla="*/ 3747752 w 3747752"/>
              <a:gd name="connsiteY2" fmla="*/ 468469 h 5164428"/>
              <a:gd name="connsiteX3" fmla="*/ 3245476 w 3747752"/>
              <a:gd name="connsiteY3" fmla="*/ 4721717 h 5164428"/>
              <a:gd name="connsiteX4" fmla="*/ 1912513 w 3747752"/>
              <a:gd name="connsiteY4" fmla="*/ 5164428 h 5164428"/>
              <a:gd name="connsiteX5" fmla="*/ 540913 w 3747752"/>
              <a:gd name="connsiteY5" fmla="*/ 4773233 h 5164428"/>
              <a:gd name="connsiteX6" fmla="*/ 0 w 3747752"/>
              <a:gd name="connsiteY6" fmla="*/ 468469 h 5164428"/>
              <a:gd name="connsiteX0" fmla="*/ 0 w 3747752"/>
              <a:gd name="connsiteY0" fmla="*/ 468469 h 5164428"/>
              <a:gd name="connsiteX1" fmla="*/ 1873876 w 3747752"/>
              <a:gd name="connsiteY1" fmla="*/ 0 h 5164428"/>
              <a:gd name="connsiteX2" fmla="*/ 3747752 w 3747752"/>
              <a:gd name="connsiteY2" fmla="*/ 468469 h 5164428"/>
              <a:gd name="connsiteX3" fmla="*/ 1873876 w 3747752"/>
              <a:gd name="connsiteY3" fmla="*/ 936938 h 5164428"/>
              <a:gd name="connsiteX4" fmla="*/ 0 w 3747752"/>
              <a:gd name="connsiteY4" fmla="*/ 468469 h 5164428"/>
              <a:gd name="connsiteX0" fmla="*/ 3747752 w 3747752"/>
              <a:gd name="connsiteY0" fmla="*/ 468469 h 5164428"/>
              <a:gd name="connsiteX1" fmla="*/ 1873876 w 3747752"/>
              <a:gd name="connsiteY1" fmla="*/ 936938 h 5164428"/>
              <a:gd name="connsiteX2" fmla="*/ 0 w 3747752"/>
              <a:gd name="connsiteY2" fmla="*/ 468469 h 5164428"/>
              <a:gd name="connsiteX3" fmla="*/ 1873876 w 3747752"/>
              <a:gd name="connsiteY3" fmla="*/ 0 h 5164428"/>
              <a:gd name="connsiteX4" fmla="*/ 3747752 w 3747752"/>
              <a:gd name="connsiteY4" fmla="*/ 468469 h 5164428"/>
              <a:gd name="connsiteX5" fmla="*/ 3219718 w 3747752"/>
              <a:gd name="connsiteY5" fmla="*/ 4734596 h 5164428"/>
              <a:gd name="connsiteX6" fmla="*/ 1899634 w 3747752"/>
              <a:gd name="connsiteY6" fmla="*/ 5138670 h 5164428"/>
              <a:gd name="connsiteX7" fmla="*/ 528034 w 3747752"/>
              <a:gd name="connsiteY7" fmla="*/ 4747475 h 5164428"/>
              <a:gd name="connsiteX8" fmla="*/ 0 w 3747752"/>
              <a:gd name="connsiteY8" fmla="*/ 468469 h 5164428"/>
              <a:gd name="connsiteX0" fmla="*/ 0 w 3747752"/>
              <a:gd name="connsiteY0" fmla="*/ 468469 h 5164428"/>
              <a:gd name="connsiteX1" fmla="*/ 1873876 w 3747752"/>
              <a:gd name="connsiteY1" fmla="*/ 936938 h 5164428"/>
              <a:gd name="connsiteX2" fmla="*/ 3747752 w 3747752"/>
              <a:gd name="connsiteY2" fmla="*/ 468469 h 5164428"/>
              <a:gd name="connsiteX3" fmla="*/ 3245476 w 3747752"/>
              <a:gd name="connsiteY3" fmla="*/ 4721717 h 5164428"/>
              <a:gd name="connsiteX4" fmla="*/ 1912513 w 3747752"/>
              <a:gd name="connsiteY4" fmla="*/ 5164428 h 5164428"/>
              <a:gd name="connsiteX5" fmla="*/ 540913 w 3747752"/>
              <a:gd name="connsiteY5" fmla="*/ 4773233 h 5164428"/>
              <a:gd name="connsiteX6" fmla="*/ 0 w 3747752"/>
              <a:gd name="connsiteY6" fmla="*/ 468469 h 5164428"/>
              <a:gd name="connsiteX0" fmla="*/ 0 w 3747752"/>
              <a:gd name="connsiteY0" fmla="*/ 468469 h 5164428"/>
              <a:gd name="connsiteX1" fmla="*/ 1873876 w 3747752"/>
              <a:gd name="connsiteY1" fmla="*/ 0 h 5164428"/>
              <a:gd name="connsiteX2" fmla="*/ 3747752 w 3747752"/>
              <a:gd name="connsiteY2" fmla="*/ 468469 h 5164428"/>
              <a:gd name="connsiteX3" fmla="*/ 1873876 w 3747752"/>
              <a:gd name="connsiteY3" fmla="*/ 936938 h 5164428"/>
              <a:gd name="connsiteX4" fmla="*/ 0 w 3747752"/>
              <a:gd name="connsiteY4" fmla="*/ 468469 h 5164428"/>
              <a:gd name="connsiteX0" fmla="*/ 3747752 w 3747752"/>
              <a:gd name="connsiteY0" fmla="*/ 468469 h 5164428"/>
              <a:gd name="connsiteX1" fmla="*/ 1873876 w 3747752"/>
              <a:gd name="connsiteY1" fmla="*/ 936938 h 5164428"/>
              <a:gd name="connsiteX2" fmla="*/ 0 w 3747752"/>
              <a:gd name="connsiteY2" fmla="*/ 468469 h 5164428"/>
              <a:gd name="connsiteX3" fmla="*/ 1873876 w 3747752"/>
              <a:gd name="connsiteY3" fmla="*/ 0 h 5164428"/>
              <a:gd name="connsiteX4" fmla="*/ 3747752 w 3747752"/>
              <a:gd name="connsiteY4" fmla="*/ 468469 h 5164428"/>
              <a:gd name="connsiteX5" fmla="*/ 3219718 w 3747752"/>
              <a:gd name="connsiteY5" fmla="*/ 4734596 h 5164428"/>
              <a:gd name="connsiteX6" fmla="*/ 1899634 w 3747752"/>
              <a:gd name="connsiteY6" fmla="*/ 5138670 h 5164428"/>
              <a:gd name="connsiteX7" fmla="*/ 528034 w 3747752"/>
              <a:gd name="connsiteY7" fmla="*/ 4747475 h 5164428"/>
              <a:gd name="connsiteX8" fmla="*/ 0 w 3747752"/>
              <a:gd name="connsiteY8" fmla="*/ 468469 h 5164428"/>
              <a:gd name="connsiteX0" fmla="*/ 0 w 3747752"/>
              <a:gd name="connsiteY0" fmla="*/ 468469 h 5164428"/>
              <a:gd name="connsiteX1" fmla="*/ 1873876 w 3747752"/>
              <a:gd name="connsiteY1" fmla="*/ 936938 h 5164428"/>
              <a:gd name="connsiteX2" fmla="*/ 3747752 w 3747752"/>
              <a:gd name="connsiteY2" fmla="*/ 468469 h 5164428"/>
              <a:gd name="connsiteX3" fmla="*/ 3245476 w 3747752"/>
              <a:gd name="connsiteY3" fmla="*/ 4721717 h 5164428"/>
              <a:gd name="connsiteX4" fmla="*/ 1912513 w 3747752"/>
              <a:gd name="connsiteY4" fmla="*/ 5164428 h 5164428"/>
              <a:gd name="connsiteX5" fmla="*/ 540913 w 3747752"/>
              <a:gd name="connsiteY5" fmla="*/ 4773233 h 5164428"/>
              <a:gd name="connsiteX6" fmla="*/ 0 w 3747752"/>
              <a:gd name="connsiteY6" fmla="*/ 468469 h 5164428"/>
              <a:gd name="connsiteX0" fmla="*/ 0 w 3747752"/>
              <a:gd name="connsiteY0" fmla="*/ 468469 h 5164428"/>
              <a:gd name="connsiteX1" fmla="*/ 1873876 w 3747752"/>
              <a:gd name="connsiteY1" fmla="*/ 0 h 5164428"/>
              <a:gd name="connsiteX2" fmla="*/ 3747752 w 3747752"/>
              <a:gd name="connsiteY2" fmla="*/ 468469 h 5164428"/>
              <a:gd name="connsiteX3" fmla="*/ 1873876 w 3747752"/>
              <a:gd name="connsiteY3" fmla="*/ 936938 h 5164428"/>
              <a:gd name="connsiteX4" fmla="*/ 0 w 3747752"/>
              <a:gd name="connsiteY4" fmla="*/ 468469 h 5164428"/>
              <a:gd name="connsiteX0" fmla="*/ 3747752 w 3747752"/>
              <a:gd name="connsiteY0" fmla="*/ 468469 h 5164428"/>
              <a:gd name="connsiteX1" fmla="*/ 1873876 w 3747752"/>
              <a:gd name="connsiteY1" fmla="*/ 936938 h 5164428"/>
              <a:gd name="connsiteX2" fmla="*/ 0 w 3747752"/>
              <a:gd name="connsiteY2" fmla="*/ 468469 h 5164428"/>
              <a:gd name="connsiteX3" fmla="*/ 1873876 w 3747752"/>
              <a:gd name="connsiteY3" fmla="*/ 0 h 5164428"/>
              <a:gd name="connsiteX4" fmla="*/ 3747752 w 3747752"/>
              <a:gd name="connsiteY4" fmla="*/ 468469 h 5164428"/>
              <a:gd name="connsiteX5" fmla="*/ 3219718 w 3747752"/>
              <a:gd name="connsiteY5" fmla="*/ 4734596 h 5164428"/>
              <a:gd name="connsiteX6" fmla="*/ 1912513 w 3747752"/>
              <a:gd name="connsiteY6" fmla="*/ 5151548 h 5164428"/>
              <a:gd name="connsiteX7" fmla="*/ 528034 w 3747752"/>
              <a:gd name="connsiteY7" fmla="*/ 4747475 h 5164428"/>
              <a:gd name="connsiteX8" fmla="*/ 0 w 3747752"/>
              <a:gd name="connsiteY8" fmla="*/ 468469 h 5164428"/>
              <a:gd name="connsiteX0" fmla="*/ 0 w 3747752"/>
              <a:gd name="connsiteY0" fmla="*/ 468469 h 5164428"/>
              <a:gd name="connsiteX1" fmla="*/ 1873876 w 3747752"/>
              <a:gd name="connsiteY1" fmla="*/ 936938 h 5164428"/>
              <a:gd name="connsiteX2" fmla="*/ 3747752 w 3747752"/>
              <a:gd name="connsiteY2" fmla="*/ 468469 h 5164428"/>
              <a:gd name="connsiteX3" fmla="*/ 3245476 w 3747752"/>
              <a:gd name="connsiteY3" fmla="*/ 4721717 h 5164428"/>
              <a:gd name="connsiteX4" fmla="*/ 1912513 w 3747752"/>
              <a:gd name="connsiteY4" fmla="*/ 5164428 h 5164428"/>
              <a:gd name="connsiteX5" fmla="*/ 540913 w 3747752"/>
              <a:gd name="connsiteY5" fmla="*/ 4773233 h 5164428"/>
              <a:gd name="connsiteX6" fmla="*/ 0 w 3747752"/>
              <a:gd name="connsiteY6" fmla="*/ 468469 h 5164428"/>
              <a:gd name="connsiteX0" fmla="*/ 0 w 3747752"/>
              <a:gd name="connsiteY0" fmla="*/ 468469 h 5164428"/>
              <a:gd name="connsiteX1" fmla="*/ 1873876 w 3747752"/>
              <a:gd name="connsiteY1" fmla="*/ 0 h 5164428"/>
              <a:gd name="connsiteX2" fmla="*/ 3747752 w 3747752"/>
              <a:gd name="connsiteY2" fmla="*/ 468469 h 5164428"/>
              <a:gd name="connsiteX3" fmla="*/ 1873876 w 3747752"/>
              <a:gd name="connsiteY3" fmla="*/ 936938 h 5164428"/>
              <a:gd name="connsiteX4" fmla="*/ 0 w 3747752"/>
              <a:gd name="connsiteY4" fmla="*/ 468469 h 5164428"/>
              <a:gd name="connsiteX0" fmla="*/ 3747752 w 3747752"/>
              <a:gd name="connsiteY0" fmla="*/ 468469 h 5164428"/>
              <a:gd name="connsiteX1" fmla="*/ 1873876 w 3747752"/>
              <a:gd name="connsiteY1" fmla="*/ 936938 h 5164428"/>
              <a:gd name="connsiteX2" fmla="*/ 0 w 3747752"/>
              <a:gd name="connsiteY2" fmla="*/ 468469 h 5164428"/>
              <a:gd name="connsiteX3" fmla="*/ 1873876 w 3747752"/>
              <a:gd name="connsiteY3" fmla="*/ 0 h 5164428"/>
              <a:gd name="connsiteX4" fmla="*/ 3747752 w 3747752"/>
              <a:gd name="connsiteY4" fmla="*/ 468469 h 5164428"/>
              <a:gd name="connsiteX5" fmla="*/ 3219718 w 3747752"/>
              <a:gd name="connsiteY5" fmla="*/ 4734596 h 5164428"/>
              <a:gd name="connsiteX6" fmla="*/ 1912513 w 3747752"/>
              <a:gd name="connsiteY6" fmla="*/ 5151548 h 5164428"/>
              <a:gd name="connsiteX7" fmla="*/ 528034 w 3747752"/>
              <a:gd name="connsiteY7" fmla="*/ 4747475 h 5164428"/>
              <a:gd name="connsiteX8" fmla="*/ 0 w 3747752"/>
              <a:gd name="connsiteY8" fmla="*/ 468469 h 5164428"/>
              <a:gd name="connsiteX0" fmla="*/ 0 w 3747752"/>
              <a:gd name="connsiteY0" fmla="*/ 468469 h 5164428"/>
              <a:gd name="connsiteX1" fmla="*/ 1873876 w 3747752"/>
              <a:gd name="connsiteY1" fmla="*/ 936938 h 5164428"/>
              <a:gd name="connsiteX2" fmla="*/ 3747752 w 3747752"/>
              <a:gd name="connsiteY2" fmla="*/ 468469 h 5164428"/>
              <a:gd name="connsiteX3" fmla="*/ 3245476 w 3747752"/>
              <a:gd name="connsiteY3" fmla="*/ 4721717 h 5164428"/>
              <a:gd name="connsiteX4" fmla="*/ 1912513 w 3747752"/>
              <a:gd name="connsiteY4" fmla="*/ 5164428 h 5164428"/>
              <a:gd name="connsiteX5" fmla="*/ 540913 w 3747752"/>
              <a:gd name="connsiteY5" fmla="*/ 4773233 h 5164428"/>
              <a:gd name="connsiteX6" fmla="*/ 0 w 3747752"/>
              <a:gd name="connsiteY6" fmla="*/ 468469 h 5164428"/>
              <a:gd name="connsiteX0" fmla="*/ 0 w 3747752"/>
              <a:gd name="connsiteY0" fmla="*/ 468469 h 5164428"/>
              <a:gd name="connsiteX1" fmla="*/ 1873876 w 3747752"/>
              <a:gd name="connsiteY1" fmla="*/ 0 h 5164428"/>
              <a:gd name="connsiteX2" fmla="*/ 3747752 w 3747752"/>
              <a:gd name="connsiteY2" fmla="*/ 468469 h 5164428"/>
              <a:gd name="connsiteX3" fmla="*/ 1873876 w 3747752"/>
              <a:gd name="connsiteY3" fmla="*/ 936938 h 5164428"/>
              <a:gd name="connsiteX4" fmla="*/ 0 w 3747752"/>
              <a:gd name="connsiteY4" fmla="*/ 468469 h 5164428"/>
              <a:gd name="connsiteX0" fmla="*/ 3747752 w 3747752"/>
              <a:gd name="connsiteY0" fmla="*/ 468469 h 5164428"/>
              <a:gd name="connsiteX1" fmla="*/ 1873876 w 3747752"/>
              <a:gd name="connsiteY1" fmla="*/ 936938 h 5164428"/>
              <a:gd name="connsiteX2" fmla="*/ 0 w 3747752"/>
              <a:gd name="connsiteY2" fmla="*/ 468469 h 5164428"/>
              <a:gd name="connsiteX3" fmla="*/ 1873876 w 3747752"/>
              <a:gd name="connsiteY3" fmla="*/ 0 h 5164428"/>
              <a:gd name="connsiteX4" fmla="*/ 3747752 w 3747752"/>
              <a:gd name="connsiteY4" fmla="*/ 468469 h 5164428"/>
              <a:gd name="connsiteX5" fmla="*/ 3219718 w 3747752"/>
              <a:gd name="connsiteY5" fmla="*/ 4734596 h 5164428"/>
              <a:gd name="connsiteX6" fmla="*/ 1912513 w 3747752"/>
              <a:gd name="connsiteY6" fmla="*/ 5151548 h 5164428"/>
              <a:gd name="connsiteX7" fmla="*/ 528034 w 3747752"/>
              <a:gd name="connsiteY7" fmla="*/ 4747475 h 5164428"/>
              <a:gd name="connsiteX8" fmla="*/ 0 w 3747752"/>
              <a:gd name="connsiteY8" fmla="*/ 468469 h 5164428"/>
              <a:gd name="connsiteX0" fmla="*/ 0 w 3747752"/>
              <a:gd name="connsiteY0" fmla="*/ 468469 h 5197930"/>
              <a:gd name="connsiteX1" fmla="*/ 1873876 w 3747752"/>
              <a:gd name="connsiteY1" fmla="*/ 936938 h 5197930"/>
              <a:gd name="connsiteX2" fmla="*/ 3747752 w 3747752"/>
              <a:gd name="connsiteY2" fmla="*/ 468469 h 5197930"/>
              <a:gd name="connsiteX3" fmla="*/ 3245476 w 3747752"/>
              <a:gd name="connsiteY3" fmla="*/ 4721717 h 5197930"/>
              <a:gd name="connsiteX4" fmla="*/ 1912513 w 3747752"/>
              <a:gd name="connsiteY4" fmla="*/ 5164428 h 5197930"/>
              <a:gd name="connsiteX5" fmla="*/ 540913 w 3747752"/>
              <a:gd name="connsiteY5" fmla="*/ 4773233 h 5197930"/>
              <a:gd name="connsiteX6" fmla="*/ 0 w 3747752"/>
              <a:gd name="connsiteY6" fmla="*/ 468469 h 5197930"/>
              <a:gd name="connsiteX0" fmla="*/ 0 w 3747752"/>
              <a:gd name="connsiteY0" fmla="*/ 468469 h 5197930"/>
              <a:gd name="connsiteX1" fmla="*/ 1873876 w 3747752"/>
              <a:gd name="connsiteY1" fmla="*/ 0 h 5197930"/>
              <a:gd name="connsiteX2" fmla="*/ 3747752 w 3747752"/>
              <a:gd name="connsiteY2" fmla="*/ 468469 h 5197930"/>
              <a:gd name="connsiteX3" fmla="*/ 1873876 w 3747752"/>
              <a:gd name="connsiteY3" fmla="*/ 936938 h 5197930"/>
              <a:gd name="connsiteX4" fmla="*/ 0 w 3747752"/>
              <a:gd name="connsiteY4" fmla="*/ 468469 h 5197930"/>
              <a:gd name="connsiteX0" fmla="*/ 3747752 w 3747752"/>
              <a:gd name="connsiteY0" fmla="*/ 468469 h 5197930"/>
              <a:gd name="connsiteX1" fmla="*/ 1873876 w 3747752"/>
              <a:gd name="connsiteY1" fmla="*/ 936938 h 5197930"/>
              <a:gd name="connsiteX2" fmla="*/ 0 w 3747752"/>
              <a:gd name="connsiteY2" fmla="*/ 468469 h 5197930"/>
              <a:gd name="connsiteX3" fmla="*/ 1873876 w 3747752"/>
              <a:gd name="connsiteY3" fmla="*/ 0 h 5197930"/>
              <a:gd name="connsiteX4" fmla="*/ 3747752 w 3747752"/>
              <a:gd name="connsiteY4" fmla="*/ 468469 h 5197930"/>
              <a:gd name="connsiteX5" fmla="*/ 3219718 w 3747752"/>
              <a:gd name="connsiteY5" fmla="*/ 4734596 h 5197930"/>
              <a:gd name="connsiteX6" fmla="*/ 1912513 w 3747752"/>
              <a:gd name="connsiteY6" fmla="*/ 5151548 h 5197930"/>
              <a:gd name="connsiteX7" fmla="*/ 528034 w 3747752"/>
              <a:gd name="connsiteY7" fmla="*/ 4747475 h 5197930"/>
              <a:gd name="connsiteX8" fmla="*/ 281452 w 3747752"/>
              <a:gd name="connsiteY8" fmla="*/ 1481102 h 5197930"/>
              <a:gd name="connsiteX9" fmla="*/ 0 w 3747752"/>
              <a:gd name="connsiteY9" fmla="*/ 468469 h 5197930"/>
              <a:gd name="connsiteX0" fmla="*/ 0 w 3747752"/>
              <a:gd name="connsiteY0" fmla="*/ 468469 h 5197929"/>
              <a:gd name="connsiteX1" fmla="*/ 1873876 w 3747752"/>
              <a:gd name="connsiteY1" fmla="*/ 936938 h 5197929"/>
              <a:gd name="connsiteX2" fmla="*/ 3747752 w 3747752"/>
              <a:gd name="connsiteY2" fmla="*/ 468469 h 5197929"/>
              <a:gd name="connsiteX3" fmla="*/ 3245476 w 3747752"/>
              <a:gd name="connsiteY3" fmla="*/ 4721717 h 5197929"/>
              <a:gd name="connsiteX4" fmla="*/ 1912513 w 3747752"/>
              <a:gd name="connsiteY4" fmla="*/ 5164428 h 5197929"/>
              <a:gd name="connsiteX5" fmla="*/ 540913 w 3747752"/>
              <a:gd name="connsiteY5" fmla="*/ 4773233 h 5197929"/>
              <a:gd name="connsiteX6" fmla="*/ 0 w 3747752"/>
              <a:gd name="connsiteY6" fmla="*/ 468469 h 5197929"/>
              <a:gd name="connsiteX0" fmla="*/ 0 w 3747752"/>
              <a:gd name="connsiteY0" fmla="*/ 468469 h 5197929"/>
              <a:gd name="connsiteX1" fmla="*/ 1873876 w 3747752"/>
              <a:gd name="connsiteY1" fmla="*/ 0 h 5197929"/>
              <a:gd name="connsiteX2" fmla="*/ 3747752 w 3747752"/>
              <a:gd name="connsiteY2" fmla="*/ 468469 h 5197929"/>
              <a:gd name="connsiteX3" fmla="*/ 1873876 w 3747752"/>
              <a:gd name="connsiteY3" fmla="*/ 936938 h 5197929"/>
              <a:gd name="connsiteX4" fmla="*/ 0 w 3747752"/>
              <a:gd name="connsiteY4" fmla="*/ 468469 h 5197929"/>
              <a:gd name="connsiteX0" fmla="*/ 3747752 w 3747752"/>
              <a:gd name="connsiteY0" fmla="*/ 468469 h 5197929"/>
              <a:gd name="connsiteX1" fmla="*/ 1873876 w 3747752"/>
              <a:gd name="connsiteY1" fmla="*/ 936938 h 5197929"/>
              <a:gd name="connsiteX2" fmla="*/ 0 w 3747752"/>
              <a:gd name="connsiteY2" fmla="*/ 468469 h 5197929"/>
              <a:gd name="connsiteX3" fmla="*/ 1873876 w 3747752"/>
              <a:gd name="connsiteY3" fmla="*/ 0 h 5197929"/>
              <a:gd name="connsiteX4" fmla="*/ 3747752 w 3747752"/>
              <a:gd name="connsiteY4" fmla="*/ 468469 h 5197929"/>
              <a:gd name="connsiteX5" fmla="*/ 3219718 w 3747752"/>
              <a:gd name="connsiteY5" fmla="*/ 4734596 h 5197929"/>
              <a:gd name="connsiteX6" fmla="*/ 1912513 w 3747752"/>
              <a:gd name="connsiteY6" fmla="*/ 5151548 h 5197929"/>
              <a:gd name="connsiteX7" fmla="*/ 528034 w 3747752"/>
              <a:gd name="connsiteY7" fmla="*/ 4747475 h 5197929"/>
              <a:gd name="connsiteX8" fmla="*/ 281452 w 3747752"/>
              <a:gd name="connsiteY8" fmla="*/ 1481102 h 5197929"/>
              <a:gd name="connsiteX9" fmla="*/ 0 w 3747752"/>
              <a:gd name="connsiteY9" fmla="*/ 468469 h 5197929"/>
              <a:gd name="connsiteX0" fmla="*/ 0 w 3747752"/>
              <a:gd name="connsiteY0" fmla="*/ 468469 h 5197929"/>
              <a:gd name="connsiteX1" fmla="*/ 1873876 w 3747752"/>
              <a:gd name="connsiteY1" fmla="*/ 936938 h 5197929"/>
              <a:gd name="connsiteX2" fmla="*/ 3747752 w 3747752"/>
              <a:gd name="connsiteY2" fmla="*/ 468469 h 5197929"/>
              <a:gd name="connsiteX3" fmla="*/ 3245476 w 3747752"/>
              <a:gd name="connsiteY3" fmla="*/ 4721717 h 5197929"/>
              <a:gd name="connsiteX4" fmla="*/ 1912513 w 3747752"/>
              <a:gd name="connsiteY4" fmla="*/ 5164428 h 5197929"/>
              <a:gd name="connsiteX5" fmla="*/ 540913 w 3747752"/>
              <a:gd name="connsiteY5" fmla="*/ 4773233 h 5197929"/>
              <a:gd name="connsiteX6" fmla="*/ 266639 w 3747752"/>
              <a:gd name="connsiteY6" fmla="*/ 3087430 h 5197929"/>
              <a:gd name="connsiteX7" fmla="*/ 0 w 3747752"/>
              <a:gd name="connsiteY7" fmla="*/ 468469 h 5197929"/>
              <a:gd name="connsiteX0" fmla="*/ 0 w 3747752"/>
              <a:gd name="connsiteY0" fmla="*/ 468469 h 5197929"/>
              <a:gd name="connsiteX1" fmla="*/ 1873876 w 3747752"/>
              <a:gd name="connsiteY1" fmla="*/ 0 h 5197929"/>
              <a:gd name="connsiteX2" fmla="*/ 3747752 w 3747752"/>
              <a:gd name="connsiteY2" fmla="*/ 468469 h 5197929"/>
              <a:gd name="connsiteX3" fmla="*/ 1873876 w 3747752"/>
              <a:gd name="connsiteY3" fmla="*/ 936938 h 5197929"/>
              <a:gd name="connsiteX4" fmla="*/ 0 w 3747752"/>
              <a:gd name="connsiteY4" fmla="*/ 468469 h 5197929"/>
              <a:gd name="connsiteX0" fmla="*/ 3747752 w 3747752"/>
              <a:gd name="connsiteY0" fmla="*/ 468469 h 5197929"/>
              <a:gd name="connsiteX1" fmla="*/ 1873876 w 3747752"/>
              <a:gd name="connsiteY1" fmla="*/ 936938 h 5197929"/>
              <a:gd name="connsiteX2" fmla="*/ 0 w 3747752"/>
              <a:gd name="connsiteY2" fmla="*/ 468469 h 5197929"/>
              <a:gd name="connsiteX3" fmla="*/ 1873876 w 3747752"/>
              <a:gd name="connsiteY3" fmla="*/ 0 h 5197929"/>
              <a:gd name="connsiteX4" fmla="*/ 3747752 w 3747752"/>
              <a:gd name="connsiteY4" fmla="*/ 468469 h 5197929"/>
              <a:gd name="connsiteX5" fmla="*/ 3219718 w 3747752"/>
              <a:gd name="connsiteY5" fmla="*/ 4734596 h 5197929"/>
              <a:gd name="connsiteX6" fmla="*/ 1912513 w 3747752"/>
              <a:gd name="connsiteY6" fmla="*/ 5151548 h 5197929"/>
              <a:gd name="connsiteX7" fmla="*/ 528034 w 3747752"/>
              <a:gd name="connsiteY7" fmla="*/ 4747475 h 5197929"/>
              <a:gd name="connsiteX8" fmla="*/ 281452 w 3747752"/>
              <a:gd name="connsiteY8" fmla="*/ 1481102 h 5197929"/>
              <a:gd name="connsiteX9" fmla="*/ 0 w 3747752"/>
              <a:gd name="connsiteY9" fmla="*/ 468469 h 5197929"/>
              <a:gd name="connsiteX0" fmla="*/ 0 w 3747752"/>
              <a:gd name="connsiteY0" fmla="*/ 468469 h 5197929"/>
              <a:gd name="connsiteX1" fmla="*/ 1873876 w 3747752"/>
              <a:gd name="connsiteY1" fmla="*/ 936938 h 5197929"/>
              <a:gd name="connsiteX2" fmla="*/ 3747752 w 3747752"/>
              <a:gd name="connsiteY2" fmla="*/ 468469 h 5197929"/>
              <a:gd name="connsiteX3" fmla="*/ 3245476 w 3747752"/>
              <a:gd name="connsiteY3" fmla="*/ 4721717 h 5197929"/>
              <a:gd name="connsiteX4" fmla="*/ 1912513 w 3747752"/>
              <a:gd name="connsiteY4" fmla="*/ 5164428 h 5197929"/>
              <a:gd name="connsiteX5" fmla="*/ 540913 w 3747752"/>
              <a:gd name="connsiteY5" fmla="*/ 4773233 h 5197929"/>
              <a:gd name="connsiteX6" fmla="*/ 266639 w 3747752"/>
              <a:gd name="connsiteY6" fmla="*/ 3087430 h 5197929"/>
              <a:gd name="connsiteX7" fmla="*/ 251825 w 3747752"/>
              <a:gd name="connsiteY7" fmla="*/ 1498376 h 5197929"/>
              <a:gd name="connsiteX8" fmla="*/ 0 w 3747752"/>
              <a:gd name="connsiteY8" fmla="*/ 468469 h 5197929"/>
              <a:gd name="connsiteX0" fmla="*/ 0 w 3747752"/>
              <a:gd name="connsiteY0" fmla="*/ 468469 h 5197929"/>
              <a:gd name="connsiteX1" fmla="*/ 1873876 w 3747752"/>
              <a:gd name="connsiteY1" fmla="*/ 0 h 5197929"/>
              <a:gd name="connsiteX2" fmla="*/ 3747752 w 3747752"/>
              <a:gd name="connsiteY2" fmla="*/ 468469 h 5197929"/>
              <a:gd name="connsiteX3" fmla="*/ 1873876 w 3747752"/>
              <a:gd name="connsiteY3" fmla="*/ 936938 h 5197929"/>
              <a:gd name="connsiteX4" fmla="*/ 0 w 3747752"/>
              <a:gd name="connsiteY4" fmla="*/ 468469 h 5197929"/>
              <a:gd name="connsiteX0" fmla="*/ 3747752 w 3747752"/>
              <a:gd name="connsiteY0" fmla="*/ 468469 h 5197929"/>
              <a:gd name="connsiteX1" fmla="*/ 1873876 w 3747752"/>
              <a:gd name="connsiteY1" fmla="*/ 936938 h 5197929"/>
              <a:gd name="connsiteX2" fmla="*/ 0 w 3747752"/>
              <a:gd name="connsiteY2" fmla="*/ 468469 h 5197929"/>
              <a:gd name="connsiteX3" fmla="*/ 1873876 w 3747752"/>
              <a:gd name="connsiteY3" fmla="*/ 0 h 5197929"/>
              <a:gd name="connsiteX4" fmla="*/ 3747752 w 3747752"/>
              <a:gd name="connsiteY4" fmla="*/ 468469 h 5197929"/>
              <a:gd name="connsiteX5" fmla="*/ 3219718 w 3747752"/>
              <a:gd name="connsiteY5" fmla="*/ 4734596 h 5197929"/>
              <a:gd name="connsiteX6" fmla="*/ 1912513 w 3747752"/>
              <a:gd name="connsiteY6" fmla="*/ 5151548 h 5197929"/>
              <a:gd name="connsiteX7" fmla="*/ 528034 w 3747752"/>
              <a:gd name="connsiteY7" fmla="*/ 4747475 h 5197929"/>
              <a:gd name="connsiteX8" fmla="*/ 281452 w 3747752"/>
              <a:gd name="connsiteY8" fmla="*/ 1481102 h 5197929"/>
              <a:gd name="connsiteX9" fmla="*/ 0 w 3747752"/>
              <a:gd name="connsiteY9" fmla="*/ 468469 h 5197929"/>
              <a:gd name="connsiteX0" fmla="*/ 182910 w 3930662"/>
              <a:gd name="connsiteY0" fmla="*/ 468469 h 5197929"/>
              <a:gd name="connsiteX1" fmla="*/ 2056786 w 3930662"/>
              <a:gd name="connsiteY1" fmla="*/ 936938 h 5197929"/>
              <a:gd name="connsiteX2" fmla="*/ 3930662 w 3930662"/>
              <a:gd name="connsiteY2" fmla="*/ 468469 h 5197929"/>
              <a:gd name="connsiteX3" fmla="*/ 3428386 w 3930662"/>
              <a:gd name="connsiteY3" fmla="*/ 4721717 h 5197929"/>
              <a:gd name="connsiteX4" fmla="*/ 2095423 w 3930662"/>
              <a:gd name="connsiteY4" fmla="*/ 5164428 h 5197929"/>
              <a:gd name="connsiteX5" fmla="*/ 723823 w 3930662"/>
              <a:gd name="connsiteY5" fmla="*/ 4773233 h 5197929"/>
              <a:gd name="connsiteX6" fmla="*/ 5152 w 3930662"/>
              <a:gd name="connsiteY6" fmla="*/ 3139248 h 5197929"/>
              <a:gd name="connsiteX7" fmla="*/ 434735 w 3930662"/>
              <a:gd name="connsiteY7" fmla="*/ 1498376 h 5197929"/>
              <a:gd name="connsiteX8" fmla="*/ 182910 w 3930662"/>
              <a:gd name="connsiteY8" fmla="*/ 468469 h 5197929"/>
              <a:gd name="connsiteX0" fmla="*/ 182910 w 3930662"/>
              <a:gd name="connsiteY0" fmla="*/ 468469 h 5197929"/>
              <a:gd name="connsiteX1" fmla="*/ 2056786 w 3930662"/>
              <a:gd name="connsiteY1" fmla="*/ 0 h 5197929"/>
              <a:gd name="connsiteX2" fmla="*/ 3930662 w 3930662"/>
              <a:gd name="connsiteY2" fmla="*/ 468469 h 5197929"/>
              <a:gd name="connsiteX3" fmla="*/ 2056786 w 3930662"/>
              <a:gd name="connsiteY3" fmla="*/ 936938 h 5197929"/>
              <a:gd name="connsiteX4" fmla="*/ 182910 w 3930662"/>
              <a:gd name="connsiteY4" fmla="*/ 468469 h 5197929"/>
              <a:gd name="connsiteX0" fmla="*/ 3930662 w 3930662"/>
              <a:gd name="connsiteY0" fmla="*/ 468469 h 5197929"/>
              <a:gd name="connsiteX1" fmla="*/ 2056786 w 3930662"/>
              <a:gd name="connsiteY1" fmla="*/ 936938 h 5197929"/>
              <a:gd name="connsiteX2" fmla="*/ 182910 w 3930662"/>
              <a:gd name="connsiteY2" fmla="*/ 468469 h 5197929"/>
              <a:gd name="connsiteX3" fmla="*/ 2056786 w 3930662"/>
              <a:gd name="connsiteY3" fmla="*/ 0 h 5197929"/>
              <a:gd name="connsiteX4" fmla="*/ 3930662 w 3930662"/>
              <a:gd name="connsiteY4" fmla="*/ 468469 h 5197929"/>
              <a:gd name="connsiteX5" fmla="*/ 3402628 w 3930662"/>
              <a:gd name="connsiteY5" fmla="*/ 4734596 h 5197929"/>
              <a:gd name="connsiteX6" fmla="*/ 2095423 w 3930662"/>
              <a:gd name="connsiteY6" fmla="*/ 5151548 h 5197929"/>
              <a:gd name="connsiteX7" fmla="*/ 710944 w 3930662"/>
              <a:gd name="connsiteY7" fmla="*/ 4747475 h 5197929"/>
              <a:gd name="connsiteX8" fmla="*/ 464362 w 3930662"/>
              <a:gd name="connsiteY8" fmla="*/ 1481102 h 5197929"/>
              <a:gd name="connsiteX9" fmla="*/ 182910 w 3930662"/>
              <a:gd name="connsiteY9" fmla="*/ 468469 h 5197929"/>
              <a:gd name="connsiteX0" fmla="*/ 7332 w 3755084"/>
              <a:gd name="connsiteY0" fmla="*/ 468469 h 5197929"/>
              <a:gd name="connsiteX1" fmla="*/ 1881208 w 3755084"/>
              <a:gd name="connsiteY1" fmla="*/ 936938 h 5197929"/>
              <a:gd name="connsiteX2" fmla="*/ 3755084 w 3755084"/>
              <a:gd name="connsiteY2" fmla="*/ 468469 h 5197929"/>
              <a:gd name="connsiteX3" fmla="*/ 3252808 w 3755084"/>
              <a:gd name="connsiteY3" fmla="*/ 4721717 h 5197929"/>
              <a:gd name="connsiteX4" fmla="*/ 1919845 w 3755084"/>
              <a:gd name="connsiteY4" fmla="*/ 5164428 h 5197929"/>
              <a:gd name="connsiteX5" fmla="*/ 548245 w 3755084"/>
              <a:gd name="connsiteY5" fmla="*/ 4773233 h 5197929"/>
              <a:gd name="connsiteX6" fmla="*/ 7332 w 3755084"/>
              <a:gd name="connsiteY6" fmla="*/ 3121975 h 5197929"/>
              <a:gd name="connsiteX7" fmla="*/ 259157 w 3755084"/>
              <a:gd name="connsiteY7" fmla="*/ 1498376 h 5197929"/>
              <a:gd name="connsiteX8" fmla="*/ 7332 w 3755084"/>
              <a:gd name="connsiteY8" fmla="*/ 468469 h 5197929"/>
              <a:gd name="connsiteX0" fmla="*/ 7332 w 3755084"/>
              <a:gd name="connsiteY0" fmla="*/ 468469 h 5197929"/>
              <a:gd name="connsiteX1" fmla="*/ 1881208 w 3755084"/>
              <a:gd name="connsiteY1" fmla="*/ 0 h 5197929"/>
              <a:gd name="connsiteX2" fmla="*/ 3755084 w 3755084"/>
              <a:gd name="connsiteY2" fmla="*/ 468469 h 5197929"/>
              <a:gd name="connsiteX3" fmla="*/ 1881208 w 3755084"/>
              <a:gd name="connsiteY3" fmla="*/ 936938 h 5197929"/>
              <a:gd name="connsiteX4" fmla="*/ 7332 w 3755084"/>
              <a:gd name="connsiteY4" fmla="*/ 468469 h 5197929"/>
              <a:gd name="connsiteX0" fmla="*/ 3755084 w 3755084"/>
              <a:gd name="connsiteY0" fmla="*/ 468469 h 5197929"/>
              <a:gd name="connsiteX1" fmla="*/ 1881208 w 3755084"/>
              <a:gd name="connsiteY1" fmla="*/ 936938 h 5197929"/>
              <a:gd name="connsiteX2" fmla="*/ 7332 w 3755084"/>
              <a:gd name="connsiteY2" fmla="*/ 468469 h 5197929"/>
              <a:gd name="connsiteX3" fmla="*/ 1881208 w 3755084"/>
              <a:gd name="connsiteY3" fmla="*/ 0 h 5197929"/>
              <a:gd name="connsiteX4" fmla="*/ 3755084 w 3755084"/>
              <a:gd name="connsiteY4" fmla="*/ 468469 h 5197929"/>
              <a:gd name="connsiteX5" fmla="*/ 3227050 w 3755084"/>
              <a:gd name="connsiteY5" fmla="*/ 4734596 h 5197929"/>
              <a:gd name="connsiteX6" fmla="*/ 1919845 w 3755084"/>
              <a:gd name="connsiteY6" fmla="*/ 5151548 h 5197929"/>
              <a:gd name="connsiteX7" fmla="*/ 535366 w 3755084"/>
              <a:gd name="connsiteY7" fmla="*/ 4747475 h 5197929"/>
              <a:gd name="connsiteX8" fmla="*/ 288784 w 3755084"/>
              <a:gd name="connsiteY8" fmla="*/ 1481102 h 5197929"/>
              <a:gd name="connsiteX9" fmla="*/ 7332 w 3755084"/>
              <a:gd name="connsiteY9" fmla="*/ 468469 h 5197929"/>
              <a:gd name="connsiteX0" fmla="*/ 7332 w 3755084"/>
              <a:gd name="connsiteY0" fmla="*/ 468469 h 5164427"/>
              <a:gd name="connsiteX1" fmla="*/ 1881208 w 3755084"/>
              <a:gd name="connsiteY1" fmla="*/ 936938 h 5164427"/>
              <a:gd name="connsiteX2" fmla="*/ 3755084 w 3755084"/>
              <a:gd name="connsiteY2" fmla="*/ 468469 h 5164427"/>
              <a:gd name="connsiteX3" fmla="*/ 3252808 w 3755084"/>
              <a:gd name="connsiteY3" fmla="*/ 4721717 h 5164427"/>
              <a:gd name="connsiteX4" fmla="*/ 1919845 w 3755084"/>
              <a:gd name="connsiteY4" fmla="*/ 5164428 h 5164427"/>
              <a:gd name="connsiteX5" fmla="*/ 548245 w 3755084"/>
              <a:gd name="connsiteY5" fmla="*/ 4773233 h 5164427"/>
              <a:gd name="connsiteX6" fmla="*/ 7332 w 3755084"/>
              <a:gd name="connsiteY6" fmla="*/ 3121975 h 5164427"/>
              <a:gd name="connsiteX7" fmla="*/ 259157 w 3755084"/>
              <a:gd name="connsiteY7" fmla="*/ 1498376 h 5164427"/>
              <a:gd name="connsiteX8" fmla="*/ 7332 w 3755084"/>
              <a:gd name="connsiteY8" fmla="*/ 468469 h 5164427"/>
              <a:gd name="connsiteX0" fmla="*/ 7332 w 3755084"/>
              <a:gd name="connsiteY0" fmla="*/ 468469 h 5164427"/>
              <a:gd name="connsiteX1" fmla="*/ 1881208 w 3755084"/>
              <a:gd name="connsiteY1" fmla="*/ 0 h 5164427"/>
              <a:gd name="connsiteX2" fmla="*/ 3755084 w 3755084"/>
              <a:gd name="connsiteY2" fmla="*/ 468469 h 5164427"/>
              <a:gd name="connsiteX3" fmla="*/ 1881208 w 3755084"/>
              <a:gd name="connsiteY3" fmla="*/ 936938 h 5164427"/>
              <a:gd name="connsiteX4" fmla="*/ 7332 w 3755084"/>
              <a:gd name="connsiteY4" fmla="*/ 468469 h 5164427"/>
              <a:gd name="connsiteX0" fmla="*/ 3755084 w 3755084"/>
              <a:gd name="connsiteY0" fmla="*/ 468469 h 5164427"/>
              <a:gd name="connsiteX1" fmla="*/ 1881208 w 3755084"/>
              <a:gd name="connsiteY1" fmla="*/ 936938 h 5164427"/>
              <a:gd name="connsiteX2" fmla="*/ 7332 w 3755084"/>
              <a:gd name="connsiteY2" fmla="*/ 468469 h 5164427"/>
              <a:gd name="connsiteX3" fmla="*/ 1881208 w 3755084"/>
              <a:gd name="connsiteY3" fmla="*/ 0 h 5164427"/>
              <a:gd name="connsiteX4" fmla="*/ 3755084 w 3755084"/>
              <a:gd name="connsiteY4" fmla="*/ 468469 h 5164427"/>
              <a:gd name="connsiteX5" fmla="*/ 3227050 w 3755084"/>
              <a:gd name="connsiteY5" fmla="*/ 4734596 h 5164427"/>
              <a:gd name="connsiteX6" fmla="*/ 1919845 w 3755084"/>
              <a:gd name="connsiteY6" fmla="*/ 5151548 h 5164427"/>
              <a:gd name="connsiteX7" fmla="*/ 535366 w 3755084"/>
              <a:gd name="connsiteY7" fmla="*/ 4747475 h 5164427"/>
              <a:gd name="connsiteX8" fmla="*/ 22146 w 3755084"/>
              <a:gd name="connsiteY8" fmla="*/ 3104703 h 5164427"/>
              <a:gd name="connsiteX9" fmla="*/ 288784 w 3755084"/>
              <a:gd name="connsiteY9" fmla="*/ 1481102 h 5164427"/>
              <a:gd name="connsiteX10" fmla="*/ 7332 w 3755084"/>
              <a:gd name="connsiteY10" fmla="*/ 468469 h 5164427"/>
              <a:gd name="connsiteX0" fmla="*/ 7332 w 3755084"/>
              <a:gd name="connsiteY0" fmla="*/ 468469 h 5164428"/>
              <a:gd name="connsiteX1" fmla="*/ 1881208 w 3755084"/>
              <a:gd name="connsiteY1" fmla="*/ 936938 h 5164428"/>
              <a:gd name="connsiteX2" fmla="*/ 3755084 w 3755084"/>
              <a:gd name="connsiteY2" fmla="*/ 468469 h 5164428"/>
              <a:gd name="connsiteX3" fmla="*/ 3252808 w 3755084"/>
              <a:gd name="connsiteY3" fmla="*/ 4721717 h 5164428"/>
              <a:gd name="connsiteX4" fmla="*/ 1919845 w 3755084"/>
              <a:gd name="connsiteY4" fmla="*/ 5164428 h 5164428"/>
              <a:gd name="connsiteX5" fmla="*/ 548245 w 3755084"/>
              <a:gd name="connsiteY5" fmla="*/ 4773233 h 5164428"/>
              <a:gd name="connsiteX6" fmla="*/ 259158 w 3755084"/>
              <a:gd name="connsiteY6" fmla="*/ 4175587 h 5164428"/>
              <a:gd name="connsiteX7" fmla="*/ 7332 w 3755084"/>
              <a:gd name="connsiteY7" fmla="*/ 3121975 h 5164428"/>
              <a:gd name="connsiteX8" fmla="*/ 259157 w 3755084"/>
              <a:gd name="connsiteY8" fmla="*/ 1498376 h 5164428"/>
              <a:gd name="connsiteX9" fmla="*/ 7332 w 3755084"/>
              <a:gd name="connsiteY9" fmla="*/ 468469 h 5164428"/>
              <a:gd name="connsiteX0" fmla="*/ 7332 w 3755084"/>
              <a:gd name="connsiteY0" fmla="*/ 468469 h 5164428"/>
              <a:gd name="connsiteX1" fmla="*/ 1881208 w 3755084"/>
              <a:gd name="connsiteY1" fmla="*/ 0 h 5164428"/>
              <a:gd name="connsiteX2" fmla="*/ 3755084 w 3755084"/>
              <a:gd name="connsiteY2" fmla="*/ 468469 h 5164428"/>
              <a:gd name="connsiteX3" fmla="*/ 1881208 w 3755084"/>
              <a:gd name="connsiteY3" fmla="*/ 936938 h 5164428"/>
              <a:gd name="connsiteX4" fmla="*/ 7332 w 3755084"/>
              <a:gd name="connsiteY4" fmla="*/ 468469 h 5164428"/>
              <a:gd name="connsiteX0" fmla="*/ 3755084 w 3755084"/>
              <a:gd name="connsiteY0" fmla="*/ 468469 h 5164428"/>
              <a:gd name="connsiteX1" fmla="*/ 1881208 w 3755084"/>
              <a:gd name="connsiteY1" fmla="*/ 936938 h 5164428"/>
              <a:gd name="connsiteX2" fmla="*/ 7332 w 3755084"/>
              <a:gd name="connsiteY2" fmla="*/ 468469 h 5164428"/>
              <a:gd name="connsiteX3" fmla="*/ 1881208 w 3755084"/>
              <a:gd name="connsiteY3" fmla="*/ 0 h 5164428"/>
              <a:gd name="connsiteX4" fmla="*/ 3755084 w 3755084"/>
              <a:gd name="connsiteY4" fmla="*/ 468469 h 5164428"/>
              <a:gd name="connsiteX5" fmla="*/ 3227050 w 3755084"/>
              <a:gd name="connsiteY5" fmla="*/ 4734596 h 5164428"/>
              <a:gd name="connsiteX6" fmla="*/ 1919845 w 3755084"/>
              <a:gd name="connsiteY6" fmla="*/ 5151548 h 5164428"/>
              <a:gd name="connsiteX7" fmla="*/ 535366 w 3755084"/>
              <a:gd name="connsiteY7" fmla="*/ 4747475 h 5164428"/>
              <a:gd name="connsiteX8" fmla="*/ 22146 w 3755084"/>
              <a:gd name="connsiteY8" fmla="*/ 3104703 h 5164428"/>
              <a:gd name="connsiteX9" fmla="*/ 288784 w 3755084"/>
              <a:gd name="connsiteY9" fmla="*/ 1481102 h 5164428"/>
              <a:gd name="connsiteX10" fmla="*/ 7332 w 3755084"/>
              <a:gd name="connsiteY10" fmla="*/ 468469 h 5164428"/>
              <a:gd name="connsiteX0" fmla="*/ 7332 w 3755084"/>
              <a:gd name="connsiteY0" fmla="*/ 468469 h 5189077"/>
              <a:gd name="connsiteX1" fmla="*/ 1881208 w 3755084"/>
              <a:gd name="connsiteY1" fmla="*/ 936938 h 5189077"/>
              <a:gd name="connsiteX2" fmla="*/ 3755084 w 3755084"/>
              <a:gd name="connsiteY2" fmla="*/ 468469 h 5189077"/>
              <a:gd name="connsiteX3" fmla="*/ 3252808 w 3755084"/>
              <a:gd name="connsiteY3" fmla="*/ 4721717 h 5189077"/>
              <a:gd name="connsiteX4" fmla="*/ 1919845 w 3755084"/>
              <a:gd name="connsiteY4" fmla="*/ 5164428 h 5189077"/>
              <a:gd name="connsiteX5" fmla="*/ 548245 w 3755084"/>
              <a:gd name="connsiteY5" fmla="*/ 4773233 h 5189077"/>
              <a:gd name="connsiteX6" fmla="*/ 259158 w 3755084"/>
              <a:gd name="connsiteY6" fmla="*/ 4175587 h 5189077"/>
              <a:gd name="connsiteX7" fmla="*/ 7332 w 3755084"/>
              <a:gd name="connsiteY7" fmla="*/ 3121975 h 5189077"/>
              <a:gd name="connsiteX8" fmla="*/ 259157 w 3755084"/>
              <a:gd name="connsiteY8" fmla="*/ 1498376 h 5189077"/>
              <a:gd name="connsiteX9" fmla="*/ 7332 w 3755084"/>
              <a:gd name="connsiteY9" fmla="*/ 468469 h 5189077"/>
              <a:gd name="connsiteX0" fmla="*/ 7332 w 3755084"/>
              <a:gd name="connsiteY0" fmla="*/ 468469 h 5189077"/>
              <a:gd name="connsiteX1" fmla="*/ 1881208 w 3755084"/>
              <a:gd name="connsiteY1" fmla="*/ 0 h 5189077"/>
              <a:gd name="connsiteX2" fmla="*/ 3755084 w 3755084"/>
              <a:gd name="connsiteY2" fmla="*/ 468469 h 5189077"/>
              <a:gd name="connsiteX3" fmla="*/ 1881208 w 3755084"/>
              <a:gd name="connsiteY3" fmla="*/ 936938 h 5189077"/>
              <a:gd name="connsiteX4" fmla="*/ 7332 w 3755084"/>
              <a:gd name="connsiteY4" fmla="*/ 468469 h 5189077"/>
              <a:gd name="connsiteX0" fmla="*/ 3755084 w 3755084"/>
              <a:gd name="connsiteY0" fmla="*/ 468469 h 5189077"/>
              <a:gd name="connsiteX1" fmla="*/ 1881208 w 3755084"/>
              <a:gd name="connsiteY1" fmla="*/ 936938 h 5189077"/>
              <a:gd name="connsiteX2" fmla="*/ 7332 w 3755084"/>
              <a:gd name="connsiteY2" fmla="*/ 468469 h 5189077"/>
              <a:gd name="connsiteX3" fmla="*/ 1881208 w 3755084"/>
              <a:gd name="connsiteY3" fmla="*/ 0 h 5189077"/>
              <a:gd name="connsiteX4" fmla="*/ 3755084 w 3755084"/>
              <a:gd name="connsiteY4" fmla="*/ 468469 h 5189077"/>
              <a:gd name="connsiteX5" fmla="*/ 3227050 w 3755084"/>
              <a:gd name="connsiteY5" fmla="*/ 4734596 h 5189077"/>
              <a:gd name="connsiteX6" fmla="*/ 1919845 w 3755084"/>
              <a:gd name="connsiteY6" fmla="*/ 5151548 h 5189077"/>
              <a:gd name="connsiteX7" fmla="*/ 639059 w 3755084"/>
              <a:gd name="connsiteY7" fmla="*/ 4937470 h 5189077"/>
              <a:gd name="connsiteX8" fmla="*/ 22146 w 3755084"/>
              <a:gd name="connsiteY8" fmla="*/ 3104703 h 5189077"/>
              <a:gd name="connsiteX9" fmla="*/ 288784 w 3755084"/>
              <a:gd name="connsiteY9" fmla="*/ 1481102 h 5189077"/>
              <a:gd name="connsiteX10" fmla="*/ 7332 w 3755084"/>
              <a:gd name="connsiteY10" fmla="*/ 468469 h 5189077"/>
              <a:gd name="connsiteX0" fmla="*/ 7332 w 3755084"/>
              <a:gd name="connsiteY0" fmla="*/ 468469 h 5189077"/>
              <a:gd name="connsiteX1" fmla="*/ 1881208 w 3755084"/>
              <a:gd name="connsiteY1" fmla="*/ 936938 h 5189077"/>
              <a:gd name="connsiteX2" fmla="*/ 3755084 w 3755084"/>
              <a:gd name="connsiteY2" fmla="*/ 468469 h 5189077"/>
              <a:gd name="connsiteX3" fmla="*/ 3252808 w 3755084"/>
              <a:gd name="connsiteY3" fmla="*/ 4721717 h 5189077"/>
              <a:gd name="connsiteX4" fmla="*/ 1919845 w 3755084"/>
              <a:gd name="connsiteY4" fmla="*/ 5164428 h 5189077"/>
              <a:gd name="connsiteX5" fmla="*/ 792435 w 3755084"/>
              <a:gd name="connsiteY5" fmla="*/ 4918296 h 5189077"/>
              <a:gd name="connsiteX6" fmla="*/ 548245 w 3755084"/>
              <a:gd name="connsiteY6" fmla="*/ 4773233 h 5189077"/>
              <a:gd name="connsiteX7" fmla="*/ 259158 w 3755084"/>
              <a:gd name="connsiteY7" fmla="*/ 4175587 h 5189077"/>
              <a:gd name="connsiteX8" fmla="*/ 7332 w 3755084"/>
              <a:gd name="connsiteY8" fmla="*/ 3121975 h 5189077"/>
              <a:gd name="connsiteX9" fmla="*/ 259157 w 3755084"/>
              <a:gd name="connsiteY9" fmla="*/ 1498376 h 5189077"/>
              <a:gd name="connsiteX10" fmla="*/ 7332 w 3755084"/>
              <a:gd name="connsiteY10" fmla="*/ 468469 h 5189077"/>
              <a:gd name="connsiteX0" fmla="*/ 7332 w 3755084"/>
              <a:gd name="connsiteY0" fmla="*/ 468469 h 5189077"/>
              <a:gd name="connsiteX1" fmla="*/ 1881208 w 3755084"/>
              <a:gd name="connsiteY1" fmla="*/ 0 h 5189077"/>
              <a:gd name="connsiteX2" fmla="*/ 3755084 w 3755084"/>
              <a:gd name="connsiteY2" fmla="*/ 468469 h 5189077"/>
              <a:gd name="connsiteX3" fmla="*/ 1881208 w 3755084"/>
              <a:gd name="connsiteY3" fmla="*/ 936938 h 5189077"/>
              <a:gd name="connsiteX4" fmla="*/ 7332 w 3755084"/>
              <a:gd name="connsiteY4" fmla="*/ 468469 h 5189077"/>
              <a:gd name="connsiteX0" fmla="*/ 3755084 w 3755084"/>
              <a:gd name="connsiteY0" fmla="*/ 468469 h 5189077"/>
              <a:gd name="connsiteX1" fmla="*/ 1881208 w 3755084"/>
              <a:gd name="connsiteY1" fmla="*/ 936938 h 5189077"/>
              <a:gd name="connsiteX2" fmla="*/ 7332 w 3755084"/>
              <a:gd name="connsiteY2" fmla="*/ 468469 h 5189077"/>
              <a:gd name="connsiteX3" fmla="*/ 1881208 w 3755084"/>
              <a:gd name="connsiteY3" fmla="*/ 0 h 5189077"/>
              <a:gd name="connsiteX4" fmla="*/ 3755084 w 3755084"/>
              <a:gd name="connsiteY4" fmla="*/ 468469 h 5189077"/>
              <a:gd name="connsiteX5" fmla="*/ 3227050 w 3755084"/>
              <a:gd name="connsiteY5" fmla="*/ 4734596 h 5189077"/>
              <a:gd name="connsiteX6" fmla="*/ 1919845 w 3755084"/>
              <a:gd name="connsiteY6" fmla="*/ 5151548 h 5189077"/>
              <a:gd name="connsiteX7" fmla="*/ 639059 w 3755084"/>
              <a:gd name="connsiteY7" fmla="*/ 4937470 h 5189077"/>
              <a:gd name="connsiteX8" fmla="*/ 22146 w 3755084"/>
              <a:gd name="connsiteY8" fmla="*/ 3104703 h 5189077"/>
              <a:gd name="connsiteX9" fmla="*/ 288784 w 3755084"/>
              <a:gd name="connsiteY9" fmla="*/ 1481102 h 5189077"/>
              <a:gd name="connsiteX10" fmla="*/ 7332 w 3755084"/>
              <a:gd name="connsiteY10" fmla="*/ 468469 h 5189077"/>
              <a:gd name="connsiteX0" fmla="*/ 7332 w 3755084"/>
              <a:gd name="connsiteY0" fmla="*/ 468469 h 5189077"/>
              <a:gd name="connsiteX1" fmla="*/ 1881208 w 3755084"/>
              <a:gd name="connsiteY1" fmla="*/ 936938 h 5189077"/>
              <a:gd name="connsiteX2" fmla="*/ 3755084 w 3755084"/>
              <a:gd name="connsiteY2" fmla="*/ 468469 h 5189077"/>
              <a:gd name="connsiteX3" fmla="*/ 3252808 w 3755084"/>
              <a:gd name="connsiteY3" fmla="*/ 4721717 h 5189077"/>
              <a:gd name="connsiteX4" fmla="*/ 1919845 w 3755084"/>
              <a:gd name="connsiteY4" fmla="*/ 5164428 h 5189077"/>
              <a:gd name="connsiteX5" fmla="*/ 792435 w 3755084"/>
              <a:gd name="connsiteY5" fmla="*/ 4918296 h 5189077"/>
              <a:gd name="connsiteX6" fmla="*/ 548245 w 3755084"/>
              <a:gd name="connsiteY6" fmla="*/ 4773233 h 5189077"/>
              <a:gd name="connsiteX7" fmla="*/ 259158 w 3755084"/>
              <a:gd name="connsiteY7" fmla="*/ 4175587 h 5189077"/>
              <a:gd name="connsiteX8" fmla="*/ 7332 w 3755084"/>
              <a:gd name="connsiteY8" fmla="*/ 3121975 h 5189077"/>
              <a:gd name="connsiteX9" fmla="*/ 259157 w 3755084"/>
              <a:gd name="connsiteY9" fmla="*/ 1498376 h 5189077"/>
              <a:gd name="connsiteX10" fmla="*/ 7332 w 3755084"/>
              <a:gd name="connsiteY10" fmla="*/ 468469 h 5189077"/>
              <a:gd name="connsiteX0" fmla="*/ 7332 w 3755084"/>
              <a:gd name="connsiteY0" fmla="*/ 468469 h 5189077"/>
              <a:gd name="connsiteX1" fmla="*/ 1881208 w 3755084"/>
              <a:gd name="connsiteY1" fmla="*/ 0 h 5189077"/>
              <a:gd name="connsiteX2" fmla="*/ 3755084 w 3755084"/>
              <a:gd name="connsiteY2" fmla="*/ 468469 h 5189077"/>
              <a:gd name="connsiteX3" fmla="*/ 1881208 w 3755084"/>
              <a:gd name="connsiteY3" fmla="*/ 936938 h 5189077"/>
              <a:gd name="connsiteX4" fmla="*/ 7332 w 3755084"/>
              <a:gd name="connsiteY4" fmla="*/ 468469 h 5189077"/>
              <a:gd name="connsiteX0" fmla="*/ 3755084 w 3755084"/>
              <a:gd name="connsiteY0" fmla="*/ 468469 h 5189077"/>
              <a:gd name="connsiteX1" fmla="*/ 1881208 w 3755084"/>
              <a:gd name="connsiteY1" fmla="*/ 936938 h 5189077"/>
              <a:gd name="connsiteX2" fmla="*/ 7332 w 3755084"/>
              <a:gd name="connsiteY2" fmla="*/ 468469 h 5189077"/>
              <a:gd name="connsiteX3" fmla="*/ 1881208 w 3755084"/>
              <a:gd name="connsiteY3" fmla="*/ 0 h 5189077"/>
              <a:gd name="connsiteX4" fmla="*/ 3755084 w 3755084"/>
              <a:gd name="connsiteY4" fmla="*/ 468469 h 5189077"/>
              <a:gd name="connsiteX5" fmla="*/ 3227050 w 3755084"/>
              <a:gd name="connsiteY5" fmla="*/ 4734596 h 5189077"/>
              <a:gd name="connsiteX6" fmla="*/ 1919845 w 3755084"/>
              <a:gd name="connsiteY6" fmla="*/ 5151548 h 5189077"/>
              <a:gd name="connsiteX7" fmla="*/ 639059 w 3755084"/>
              <a:gd name="connsiteY7" fmla="*/ 4937470 h 5189077"/>
              <a:gd name="connsiteX8" fmla="*/ 22146 w 3755084"/>
              <a:gd name="connsiteY8" fmla="*/ 3104703 h 5189077"/>
              <a:gd name="connsiteX9" fmla="*/ 288784 w 3755084"/>
              <a:gd name="connsiteY9" fmla="*/ 1481102 h 5189077"/>
              <a:gd name="connsiteX10" fmla="*/ 7332 w 3755084"/>
              <a:gd name="connsiteY10" fmla="*/ 468469 h 5189077"/>
              <a:gd name="connsiteX0" fmla="*/ 7332 w 3755084"/>
              <a:gd name="connsiteY0" fmla="*/ 468469 h 5206675"/>
              <a:gd name="connsiteX1" fmla="*/ 1881208 w 3755084"/>
              <a:gd name="connsiteY1" fmla="*/ 936938 h 5206675"/>
              <a:gd name="connsiteX2" fmla="*/ 3755084 w 3755084"/>
              <a:gd name="connsiteY2" fmla="*/ 468469 h 5206675"/>
              <a:gd name="connsiteX3" fmla="*/ 3252808 w 3755084"/>
              <a:gd name="connsiteY3" fmla="*/ 4721717 h 5206675"/>
              <a:gd name="connsiteX4" fmla="*/ 1919845 w 3755084"/>
              <a:gd name="connsiteY4" fmla="*/ 5164428 h 5206675"/>
              <a:gd name="connsiteX5" fmla="*/ 747996 w 3755084"/>
              <a:gd name="connsiteY5" fmla="*/ 5004657 h 5206675"/>
              <a:gd name="connsiteX6" fmla="*/ 548245 w 3755084"/>
              <a:gd name="connsiteY6" fmla="*/ 4773233 h 5206675"/>
              <a:gd name="connsiteX7" fmla="*/ 259158 w 3755084"/>
              <a:gd name="connsiteY7" fmla="*/ 4175587 h 5206675"/>
              <a:gd name="connsiteX8" fmla="*/ 7332 w 3755084"/>
              <a:gd name="connsiteY8" fmla="*/ 3121975 h 5206675"/>
              <a:gd name="connsiteX9" fmla="*/ 259157 w 3755084"/>
              <a:gd name="connsiteY9" fmla="*/ 1498376 h 5206675"/>
              <a:gd name="connsiteX10" fmla="*/ 7332 w 3755084"/>
              <a:gd name="connsiteY10" fmla="*/ 468469 h 5206675"/>
              <a:gd name="connsiteX0" fmla="*/ 7332 w 3755084"/>
              <a:gd name="connsiteY0" fmla="*/ 468469 h 5206675"/>
              <a:gd name="connsiteX1" fmla="*/ 1881208 w 3755084"/>
              <a:gd name="connsiteY1" fmla="*/ 0 h 5206675"/>
              <a:gd name="connsiteX2" fmla="*/ 3755084 w 3755084"/>
              <a:gd name="connsiteY2" fmla="*/ 468469 h 5206675"/>
              <a:gd name="connsiteX3" fmla="*/ 1881208 w 3755084"/>
              <a:gd name="connsiteY3" fmla="*/ 936938 h 5206675"/>
              <a:gd name="connsiteX4" fmla="*/ 7332 w 3755084"/>
              <a:gd name="connsiteY4" fmla="*/ 468469 h 5206675"/>
              <a:gd name="connsiteX0" fmla="*/ 3755084 w 3755084"/>
              <a:gd name="connsiteY0" fmla="*/ 468469 h 5206675"/>
              <a:gd name="connsiteX1" fmla="*/ 1881208 w 3755084"/>
              <a:gd name="connsiteY1" fmla="*/ 936938 h 5206675"/>
              <a:gd name="connsiteX2" fmla="*/ 7332 w 3755084"/>
              <a:gd name="connsiteY2" fmla="*/ 468469 h 5206675"/>
              <a:gd name="connsiteX3" fmla="*/ 1881208 w 3755084"/>
              <a:gd name="connsiteY3" fmla="*/ 0 h 5206675"/>
              <a:gd name="connsiteX4" fmla="*/ 3755084 w 3755084"/>
              <a:gd name="connsiteY4" fmla="*/ 468469 h 5206675"/>
              <a:gd name="connsiteX5" fmla="*/ 3227050 w 3755084"/>
              <a:gd name="connsiteY5" fmla="*/ 4734596 h 5206675"/>
              <a:gd name="connsiteX6" fmla="*/ 1919845 w 3755084"/>
              <a:gd name="connsiteY6" fmla="*/ 5151548 h 5206675"/>
              <a:gd name="connsiteX7" fmla="*/ 639059 w 3755084"/>
              <a:gd name="connsiteY7" fmla="*/ 4937470 h 5206675"/>
              <a:gd name="connsiteX8" fmla="*/ 22146 w 3755084"/>
              <a:gd name="connsiteY8" fmla="*/ 3104703 h 5206675"/>
              <a:gd name="connsiteX9" fmla="*/ 288784 w 3755084"/>
              <a:gd name="connsiteY9" fmla="*/ 1481102 h 5206675"/>
              <a:gd name="connsiteX10" fmla="*/ 7332 w 3755084"/>
              <a:gd name="connsiteY10" fmla="*/ 468469 h 5206675"/>
              <a:gd name="connsiteX0" fmla="*/ 7332 w 3755084"/>
              <a:gd name="connsiteY0" fmla="*/ 468469 h 5206676"/>
              <a:gd name="connsiteX1" fmla="*/ 1881208 w 3755084"/>
              <a:gd name="connsiteY1" fmla="*/ 936938 h 5206676"/>
              <a:gd name="connsiteX2" fmla="*/ 3755084 w 3755084"/>
              <a:gd name="connsiteY2" fmla="*/ 468469 h 5206676"/>
              <a:gd name="connsiteX3" fmla="*/ 3252808 w 3755084"/>
              <a:gd name="connsiteY3" fmla="*/ 4721717 h 5206676"/>
              <a:gd name="connsiteX4" fmla="*/ 1919845 w 3755084"/>
              <a:gd name="connsiteY4" fmla="*/ 5164428 h 5206676"/>
              <a:gd name="connsiteX5" fmla="*/ 747996 w 3755084"/>
              <a:gd name="connsiteY5" fmla="*/ 5004657 h 5206676"/>
              <a:gd name="connsiteX6" fmla="*/ 548245 w 3755084"/>
              <a:gd name="connsiteY6" fmla="*/ 4773233 h 5206676"/>
              <a:gd name="connsiteX7" fmla="*/ 259158 w 3755084"/>
              <a:gd name="connsiteY7" fmla="*/ 4175587 h 5206676"/>
              <a:gd name="connsiteX8" fmla="*/ 7332 w 3755084"/>
              <a:gd name="connsiteY8" fmla="*/ 3121975 h 5206676"/>
              <a:gd name="connsiteX9" fmla="*/ 259157 w 3755084"/>
              <a:gd name="connsiteY9" fmla="*/ 1498376 h 5206676"/>
              <a:gd name="connsiteX10" fmla="*/ 7332 w 3755084"/>
              <a:gd name="connsiteY10" fmla="*/ 468469 h 5206676"/>
              <a:gd name="connsiteX0" fmla="*/ 7332 w 3755084"/>
              <a:gd name="connsiteY0" fmla="*/ 468469 h 5206676"/>
              <a:gd name="connsiteX1" fmla="*/ 1881208 w 3755084"/>
              <a:gd name="connsiteY1" fmla="*/ 0 h 5206676"/>
              <a:gd name="connsiteX2" fmla="*/ 3755084 w 3755084"/>
              <a:gd name="connsiteY2" fmla="*/ 468469 h 5206676"/>
              <a:gd name="connsiteX3" fmla="*/ 1881208 w 3755084"/>
              <a:gd name="connsiteY3" fmla="*/ 936938 h 5206676"/>
              <a:gd name="connsiteX4" fmla="*/ 7332 w 3755084"/>
              <a:gd name="connsiteY4" fmla="*/ 468469 h 5206676"/>
              <a:gd name="connsiteX0" fmla="*/ 3755084 w 3755084"/>
              <a:gd name="connsiteY0" fmla="*/ 468469 h 5206676"/>
              <a:gd name="connsiteX1" fmla="*/ 1881208 w 3755084"/>
              <a:gd name="connsiteY1" fmla="*/ 936938 h 5206676"/>
              <a:gd name="connsiteX2" fmla="*/ 7332 w 3755084"/>
              <a:gd name="connsiteY2" fmla="*/ 468469 h 5206676"/>
              <a:gd name="connsiteX3" fmla="*/ 1881208 w 3755084"/>
              <a:gd name="connsiteY3" fmla="*/ 0 h 5206676"/>
              <a:gd name="connsiteX4" fmla="*/ 3755084 w 3755084"/>
              <a:gd name="connsiteY4" fmla="*/ 468469 h 5206676"/>
              <a:gd name="connsiteX5" fmla="*/ 3473633 w 3755084"/>
              <a:gd name="connsiteY5" fmla="*/ 1463829 h 5206676"/>
              <a:gd name="connsiteX6" fmla="*/ 3227050 w 3755084"/>
              <a:gd name="connsiteY6" fmla="*/ 4734596 h 5206676"/>
              <a:gd name="connsiteX7" fmla="*/ 1919845 w 3755084"/>
              <a:gd name="connsiteY7" fmla="*/ 5151548 h 5206676"/>
              <a:gd name="connsiteX8" fmla="*/ 639059 w 3755084"/>
              <a:gd name="connsiteY8" fmla="*/ 4937470 h 5206676"/>
              <a:gd name="connsiteX9" fmla="*/ 22146 w 3755084"/>
              <a:gd name="connsiteY9" fmla="*/ 3104703 h 5206676"/>
              <a:gd name="connsiteX10" fmla="*/ 288784 w 3755084"/>
              <a:gd name="connsiteY10" fmla="*/ 1481102 h 5206676"/>
              <a:gd name="connsiteX11" fmla="*/ 7332 w 3755084"/>
              <a:gd name="connsiteY11" fmla="*/ 468469 h 5206676"/>
              <a:gd name="connsiteX0" fmla="*/ 7332 w 3755084"/>
              <a:gd name="connsiteY0" fmla="*/ 468469 h 5206676"/>
              <a:gd name="connsiteX1" fmla="*/ 1881208 w 3755084"/>
              <a:gd name="connsiteY1" fmla="*/ 936938 h 5206676"/>
              <a:gd name="connsiteX2" fmla="*/ 3755084 w 3755084"/>
              <a:gd name="connsiteY2" fmla="*/ 468469 h 5206676"/>
              <a:gd name="connsiteX3" fmla="*/ 3458820 w 3755084"/>
              <a:gd name="connsiteY3" fmla="*/ 1446555 h 5206676"/>
              <a:gd name="connsiteX4" fmla="*/ 3252808 w 3755084"/>
              <a:gd name="connsiteY4" fmla="*/ 4721717 h 5206676"/>
              <a:gd name="connsiteX5" fmla="*/ 1919845 w 3755084"/>
              <a:gd name="connsiteY5" fmla="*/ 5164428 h 5206676"/>
              <a:gd name="connsiteX6" fmla="*/ 747996 w 3755084"/>
              <a:gd name="connsiteY6" fmla="*/ 5004657 h 5206676"/>
              <a:gd name="connsiteX7" fmla="*/ 548245 w 3755084"/>
              <a:gd name="connsiteY7" fmla="*/ 4773233 h 5206676"/>
              <a:gd name="connsiteX8" fmla="*/ 259158 w 3755084"/>
              <a:gd name="connsiteY8" fmla="*/ 4175587 h 5206676"/>
              <a:gd name="connsiteX9" fmla="*/ 7332 w 3755084"/>
              <a:gd name="connsiteY9" fmla="*/ 3121975 h 5206676"/>
              <a:gd name="connsiteX10" fmla="*/ 259157 w 3755084"/>
              <a:gd name="connsiteY10" fmla="*/ 1498376 h 5206676"/>
              <a:gd name="connsiteX11" fmla="*/ 7332 w 3755084"/>
              <a:gd name="connsiteY11" fmla="*/ 468469 h 5206676"/>
              <a:gd name="connsiteX0" fmla="*/ 7332 w 3755084"/>
              <a:gd name="connsiteY0" fmla="*/ 468469 h 5206676"/>
              <a:gd name="connsiteX1" fmla="*/ 1881208 w 3755084"/>
              <a:gd name="connsiteY1" fmla="*/ 0 h 5206676"/>
              <a:gd name="connsiteX2" fmla="*/ 3755084 w 3755084"/>
              <a:gd name="connsiteY2" fmla="*/ 468469 h 5206676"/>
              <a:gd name="connsiteX3" fmla="*/ 1881208 w 3755084"/>
              <a:gd name="connsiteY3" fmla="*/ 936938 h 5206676"/>
              <a:gd name="connsiteX4" fmla="*/ 7332 w 3755084"/>
              <a:gd name="connsiteY4" fmla="*/ 468469 h 5206676"/>
              <a:gd name="connsiteX0" fmla="*/ 3755084 w 3755084"/>
              <a:gd name="connsiteY0" fmla="*/ 468469 h 5206676"/>
              <a:gd name="connsiteX1" fmla="*/ 1881208 w 3755084"/>
              <a:gd name="connsiteY1" fmla="*/ 936938 h 5206676"/>
              <a:gd name="connsiteX2" fmla="*/ 7332 w 3755084"/>
              <a:gd name="connsiteY2" fmla="*/ 468469 h 5206676"/>
              <a:gd name="connsiteX3" fmla="*/ 1881208 w 3755084"/>
              <a:gd name="connsiteY3" fmla="*/ 0 h 5206676"/>
              <a:gd name="connsiteX4" fmla="*/ 3755084 w 3755084"/>
              <a:gd name="connsiteY4" fmla="*/ 468469 h 5206676"/>
              <a:gd name="connsiteX5" fmla="*/ 3473633 w 3755084"/>
              <a:gd name="connsiteY5" fmla="*/ 1463829 h 5206676"/>
              <a:gd name="connsiteX6" fmla="*/ 3227050 w 3755084"/>
              <a:gd name="connsiteY6" fmla="*/ 4734596 h 5206676"/>
              <a:gd name="connsiteX7" fmla="*/ 1919845 w 3755084"/>
              <a:gd name="connsiteY7" fmla="*/ 5151548 h 5206676"/>
              <a:gd name="connsiteX8" fmla="*/ 639059 w 3755084"/>
              <a:gd name="connsiteY8" fmla="*/ 4937470 h 5206676"/>
              <a:gd name="connsiteX9" fmla="*/ 22146 w 3755084"/>
              <a:gd name="connsiteY9" fmla="*/ 3104703 h 5206676"/>
              <a:gd name="connsiteX10" fmla="*/ 288784 w 3755084"/>
              <a:gd name="connsiteY10" fmla="*/ 1481102 h 5206676"/>
              <a:gd name="connsiteX11" fmla="*/ 7332 w 3755084"/>
              <a:gd name="connsiteY11"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252808 w 3904935"/>
              <a:gd name="connsiteY4" fmla="*/ 4721717 h 5206676"/>
              <a:gd name="connsiteX5" fmla="*/ 1919845 w 3904935"/>
              <a:gd name="connsiteY5" fmla="*/ 5164428 h 5206676"/>
              <a:gd name="connsiteX6" fmla="*/ 747996 w 3904935"/>
              <a:gd name="connsiteY6" fmla="*/ 5004657 h 5206676"/>
              <a:gd name="connsiteX7" fmla="*/ 548245 w 3904935"/>
              <a:gd name="connsiteY7" fmla="*/ 4773233 h 5206676"/>
              <a:gd name="connsiteX8" fmla="*/ 259158 w 3904935"/>
              <a:gd name="connsiteY8" fmla="*/ 4175587 h 5206676"/>
              <a:gd name="connsiteX9" fmla="*/ 7332 w 3904935"/>
              <a:gd name="connsiteY9" fmla="*/ 3121975 h 5206676"/>
              <a:gd name="connsiteX10" fmla="*/ 259157 w 3904935"/>
              <a:gd name="connsiteY10" fmla="*/ 1498376 h 5206676"/>
              <a:gd name="connsiteX11" fmla="*/ 7332 w 3904935"/>
              <a:gd name="connsiteY11"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227050 w 3904935"/>
              <a:gd name="connsiteY7" fmla="*/ 4734596 h 5206676"/>
              <a:gd name="connsiteX8" fmla="*/ 1919845 w 3904935"/>
              <a:gd name="connsiteY8" fmla="*/ 5151548 h 5206676"/>
              <a:gd name="connsiteX9" fmla="*/ 639059 w 3904935"/>
              <a:gd name="connsiteY9" fmla="*/ 4937470 h 5206676"/>
              <a:gd name="connsiteX10" fmla="*/ 22146 w 3904935"/>
              <a:gd name="connsiteY10" fmla="*/ 3104703 h 5206676"/>
              <a:gd name="connsiteX11" fmla="*/ 288784 w 3904935"/>
              <a:gd name="connsiteY11" fmla="*/ 1481102 h 5206676"/>
              <a:gd name="connsiteX12" fmla="*/ 7332 w 3904935"/>
              <a:gd name="connsiteY12"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252808 w 3904935"/>
              <a:gd name="connsiteY5" fmla="*/ 4721717 h 5206676"/>
              <a:gd name="connsiteX6" fmla="*/ 1919845 w 3904935"/>
              <a:gd name="connsiteY6" fmla="*/ 5164428 h 5206676"/>
              <a:gd name="connsiteX7" fmla="*/ 747996 w 3904935"/>
              <a:gd name="connsiteY7" fmla="*/ 5004657 h 5206676"/>
              <a:gd name="connsiteX8" fmla="*/ 548245 w 3904935"/>
              <a:gd name="connsiteY8" fmla="*/ 4773233 h 5206676"/>
              <a:gd name="connsiteX9" fmla="*/ 259158 w 3904935"/>
              <a:gd name="connsiteY9" fmla="*/ 4175587 h 5206676"/>
              <a:gd name="connsiteX10" fmla="*/ 7332 w 3904935"/>
              <a:gd name="connsiteY10" fmla="*/ 3121975 h 5206676"/>
              <a:gd name="connsiteX11" fmla="*/ 259157 w 3904935"/>
              <a:gd name="connsiteY11" fmla="*/ 1498376 h 5206676"/>
              <a:gd name="connsiteX12" fmla="*/ 7332 w 3904935"/>
              <a:gd name="connsiteY12"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227050 w 3904935"/>
              <a:gd name="connsiteY7" fmla="*/ 4734596 h 5206676"/>
              <a:gd name="connsiteX8" fmla="*/ 1919845 w 3904935"/>
              <a:gd name="connsiteY8" fmla="*/ 5151548 h 5206676"/>
              <a:gd name="connsiteX9" fmla="*/ 639059 w 3904935"/>
              <a:gd name="connsiteY9" fmla="*/ 4937470 h 5206676"/>
              <a:gd name="connsiteX10" fmla="*/ 22146 w 3904935"/>
              <a:gd name="connsiteY10" fmla="*/ 3104703 h 5206676"/>
              <a:gd name="connsiteX11" fmla="*/ 288784 w 3904935"/>
              <a:gd name="connsiteY11" fmla="*/ 1481102 h 5206676"/>
              <a:gd name="connsiteX12" fmla="*/ 7332 w 3904935"/>
              <a:gd name="connsiteY12"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252808 w 3904935"/>
              <a:gd name="connsiteY5" fmla="*/ 4721717 h 5206676"/>
              <a:gd name="connsiteX6" fmla="*/ 1919845 w 3904935"/>
              <a:gd name="connsiteY6" fmla="*/ 5164428 h 5206676"/>
              <a:gd name="connsiteX7" fmla="*/ 747996 w 3904935"/>
              <a:gd name="connsiteY7" fmla="*/ 5004657 h 5206676"/>
              <a:gd name="connsiteX8" fmla="*/ 548245 w 3904935"/>
              <a:gd name="connsiteY8" fmla="*/ 4773233 h 5206676"/>
              <a:gd name="connsiteX9" fmla="*/ 259158 w 3904935"/>
              <a:gd name="connsiteY9" fmla="*/ 4175587 h 5206676"/>
              <a:gd name="connsiteX10" fmla="*/ 7332 w 3904935"/>
              <a:gd name="connsiteY10" fmla="*/ 3121975 h 5206676"/>
              <a:gd name="connsiteX11" fmla="*/ 259157 w 3904935"/>
              <a:gd name="connsiteY11" fmla="*/ 1498376 h 5206676"/>
              <a:gd name="connsiteX12" fmla="*/ 7332 w 3904935"/>
              <a:gd name="connsiteY12"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532885 w 3904935"/>
              <a:gd name="connsiteY7" fmla="*/ 3951044 h 5206676"/>
              <a:gd name="connsiteX8" fmla="*/ 3227050 w 3904935"/>
              <a:gd name="connsiteY8" fmla="*/ 4734596 h 5206676"/>
              <a:gd name="connsiteX9" fmla="*/ 1919845 w 3904935"/>
              <a:gd name="connsiteY9" fmla="*/ 5151548 h 5206676"/>
              <a:gd name="connsiteX10" fmla="*/ 639059 w 3904935"/>
              <a:gd name="connsiteY10" fmla="*/ 4937470 h 5206676"/>
              <a:gd name="connsiteX11" fmla="*/ 22146 w 3904935"/>
              <a:gd name="connsiteY11" fmla="*/ 3104703 h 5206676"/>
              <a:gd name="connsiteX12" fmla="*/ 288784 w 3904935"/>
              <a:gd name="connsiteY12" fmla="*/ 1481102 h 5206676"/>
              <a:gd name="connsiteX13" fmla="*/ 7332 w 3904935"/>
              <a:gd name="connsiteY13"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252808 w 3904935"/>
              <a:gd name="connsiteY5" fmla="*/ 4721717 h 5206676"/>
              <a:gd name="connsiteX6" fmla="*/ 1919845 w 3904935"/>
              <a:gd name="connsiteY6" fmla="*/ 5164428 h 5206676"/>
              <a:gd name="connsiteX7" fmla="*/ 747996 w 3904935"/>
              <a:gd name="connsiteY7" fmla="*/ 5004657 h 5206676"/>
              <a:gd name="connsiteX8" fmla="*/ 548245 w 3904935"/>
              <a:gd name="connsiteY8" fmla="*/ 4773233 h 5206676"/>
              <a:gd name="connsiteX9" fmla="*/ 259158 w 3904935"/>
              <a:gd name="connsiteY9" fmla="*/ 4175587 h 5206676"/>
              <a:gd name="connsiteX10" fmla="*/ 7332 w 3904935"/>
              <a:gd name="connsiteY10" fmla="*/ 3121975 h 5206676"/>
              <a:gd name="connsiteX11" fmla="*/ 259157 w 3904935"/>
              <a:gd name="connsiteY11" fmla="*/ 1498376 h 5206676"/>
              <a:gd name="connsiteX12" fmla="*/ 7332 w 3904935"/>
              <a:gd name="connsiteY12"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681017 w 3904935"/>
              <a:gd name="connsiteY7" fmla="*/ 4158311 h 5206676"/>
              <a:gd name="connsiteX8" fmla="*/ 3227050 w 3904935"/>
              <a:gd name="connsiteY8" fmla="*/ 4734596 h 5206676"/>
              <a:gd name="connsiteX9" fmla="*/ 1919845 w 3904935"/>
              <a:gd name="connsiteY9" fmla="*/ 5151548 h 5206676"/>
              <a:gd name="connsiteX10" fmla="*/ 639059 w 3904935"/>
              <a:gd name="connsiteY10" fmla="*/ 4937470 h 5206676"/>
              <a:gd name="connsiteX11" fmla="*/ 22146 w 3904935"/>
              <a:gd name="connsiteY11" fmla="*/ 3104703 h 5206676"/>
              <a:gd name="connsiteX12" fmla="*/ 288784 w 3904935"/>
              <a:gd name="connsiteY12" fmla="*/ 1481102 h 5206676"/>
              <a:gd name="connsiteX13" fmla="*/ 7332 w 3904935"/>
              <a:gd name="connsiteY13"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252808 w 3904935"/>
              <a:gd name="connsiteY5" fmla="*/ 4721717 h 5206676"/>
              <a:gd name="connsiteX6" fmla="*/ 1919845 w 3904935"/>
              <a:gd name="connsiteY6" fmla="*/ 5164428 h 5206676"/>
              <a:gd name="connsiteX7" fmla="*/ 747996 w 3904935"/>
              <a:gd name="connsiteY7" fmla="*/ 5004657 h 5206676"/>
              <a:gd name="connsiteX8" fmla="*/ 548245 w 3904935"/>
              <a:gd name="connsiteY8" fmla="*/ 4773233 h 5206676"/>
              <a:gd name="connsiteX9" fmla="*/ 259158 w 3904935"/>
              <a:gd name="connsiteY9" fmla="*/ 4175587 h 5206676"/>
              <a:gd name="connsiteX10" fmla="*/ 7332 w 3904935"/>
              <a:gd name="connsiteY10" fmla="*/ 3121975 h 5206676"/>
              <a:gd name="connsiteX11" fmla="*/ 259157 w 3904935"/>
              <a:gd name="connsiteY11" fmla="*/ 1498376 h 5206676"/>
              <a:gd name="connsiteX12" fmla="*/ 7332 w 3904935"/>
              <a:gd name="connsiteY12"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681017 w 3904935"/>
              <a:gd name="connsiteY7" fmla="*/ 4158311 h 5206676"/>
              <a:gd name="connsiteX8" fmla="*/ 3345556 w 3904935"/>
              <a:gd name="connsiteY8" fmla="*/ 4786412 h 5206676"/>
              <a:gd name="connsiteX9" fmla="*/ 1919845 w 3904935"/>
              <a:gd name="connsiteY9" fmla="*/ 5151548 h 5206676"/>
              <a:gd name="connsiteX10" fmla="*/ 639059 w 3904935"/>
              <a:gd name="connsiteY10" fmla="*/ 4937470 h 5206676"/>
              <a:gd name="connsiteX11" fmla="*/ 22146 w 3904935"/>
              <a:gd name="connsiteY11" fmla="*/ 3104703 h 5206676"/>
              <a:gd name="connsiteX12" fmla="*/ 288784 w 3904935"/>
              <a:gd name="connsiteY12" fmla="*/ 1481102 h 5206676"/>
              <a:gd name="connsiteX13" fmla="*/ 7332 w 3904935"/>
              <a:gd name="connsiteY13"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636578 w 3904935"/>
              <a:gd name="connsiteY5" fmla="*/ 4331034 h 5206676"/>
              <a:gd name="connsiteX6" fmla="*/ 3252808 w 3904935"/>
              <a:gd name="connsiteY6" fmla="*/ 4721717 h 5206676"/>
              <a:gd name="connsiteX7" fmla="*/ 1919845 w 3904935"/>
              <a:gd name="connsiteY7" fmla="*/ 5164428 h 5206676"/>
              <a:gd name="connsiteX8" fmla="*/ 747996 w 3904935"/>
              <a:gd name="connsiteY8" fmla="*/ 5004657 h 5206676"/>
              <a:gd name="connsiteX9" fmla="*/ 548245 w 3904935"/>
              <a:gd name="connsiteY9" fmla="*/ 4773233 h 5206676"/>
              <a:gd name="connsiteX10" fmla="*/ 259158 w 3904935"/>
              <a:gd name="connsiteY10" fmla="*/ 4175587 h 5206676"/>
              <a:gd name="connsiteX11" fmla="*/ 7332 w 3904935"/>
              <a:gd name="connsiteY11" fmla="*/ 3121975 h 5206676"/>
              <a:gd name="connsiteX12" fmla="*/ 259157 w 3904935"/>
              <a:gd name="connsiteY12" fmla="*/ 1498376 h 5206676"/>
              <a:gd name="connsiteX13" fmla="*/ 7332 w 3904935"/>
              <a:gd name="connsiteY13"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681017 w 3904935"/>
              <a:gd name="connsiteY7" fmla="*/ 4158311 h 5206676"/>
              <a:gd name="connsiteX8" fmla="*/ 3345556 w 3904935"/>
              <a:gd name="connsiteY8" fmla="*/ 4786412 h 5206676"/>
              <a:gd name="connsiteX9" fmla="*/ 1919845 w 3904935"/>
              <a:gd name="connsiteY9" fmla="*/ 5151548 h 5206676"/>
              <a:gd name="connsiteX10" fmla="*/ 639059 w 3904935"/>
              <a:gd name="connsiteY10" fmla="*/ 4937470 h 5206676"/>
              <a:gd name="connsiteX11" fmla="*/ 22146 w 3904935"/>
              <a:gd name="connsiteY11" fmla="*/ 3104703 h 5206676"/>
              <a:gd name="connsiteX12" fmla="*/ 288784 w 3904935"/>
              <a:gd name="connsiteY12" fmla="*/ 1481102 h 5206676"/>
              <a:gd name="connsiteX13" fmla="*/ 7332 w 3904935"/>
              <a:gd name="connsiteY13" fmla="*/ 468469 h 5206676"/>
              <a:gd name="connsiteX0" fmla="*/ 7332 w 3904935"/>
              <a:gd name="connsiteY0" fmla="*/ 468469 h 5206676"/>
              <a:gd name="connsiteX1" fmla="*/ 1881208 w 3904935"/>
              <a:gd name="connsiteY1" fmla="*/ 936938 h 5206676"/>
              <a:gd name="connsiteX2" fmla="*/ 3755084 w 3904935"/>
              <a:gd name="connsiteY2" fmla="*/ 468469 h 5206676"/>
              <a:gd name="connsiteX3" fmla="*/ 3458820 w 3904935"/>
              <a:gd name="connsiteY3" fmla="*/ 1446555 h 5206676"/>
              <a:gd name="connsiteX4" fmla="*/ 3903217 w 3904935"/>
              <a:gd name="connsiteY4" fmla="*/ 2931975 h 5206676"/>
              <a:gd name="connsiteX5" fmla="*/ 3636578 w 3904935"/>
              <a:gd name="connsiteY5" fmla="*/ 4331034 h 5206676"/>
              <a:gd name="connsiteX6" fmla="*/ 3341687 w 3904935"/>
              <a:gd name="connsiteY6" fmla="*/ 4721717 h 5206676"/>
              <a:gd name="connsiteX7" fmla="*/ 1919845 w 3904935"/>
              <a:gd name="connsiteY7" fmla="*/ 5164428 h 5206676"/>
              <a:gd name="connsiteX8" fmla="*/ 747996 w 3904935"/>
              <a:gd name="connsiteY8" fmla="*/ 5004657 h 5206676"/>
              <a:gd name="connsiteX9" fmla="*/ 548245 w 3904935"/>
              <a:gd name="connsiteY9" fmla="*/ 4773233 h 5206676"/>
              <a:gd name="connsiteX10" fmla="*/ 259158 w 3904935"/>
              <a:gd name="connsiteY10" fmla="*/ 4175587 h 5206676"/>
              <a:gd name="connsiteX11" fmla="*/ 7332 w 3904935"/>
              <a:gd name="connsiteY11" fmla="*/ 3121975 h 5206676"/>
              <a:gd name="connsiteX12" fmla="*/ 259157 w 3904935"/>
              <a:gd name="connsiteY12" fmla="*/ 1498376 h 5206676"/>
              <a:gd name="connsiteX13" fmla="*/ 7332 w 3904935"/>
              <a:gd name="connsiteY13" fmla="*/ 468469 h 5206676"/>
              <a:gd name="connsiteX0" fmla="*/ 7332 w 3904935"/>
              <a:gd name="connsiteY0" fmla="*/ 468469 h 5206676"/>
              <a:gd name="connsiteX1" fmla="*/ 1881208 w 3904935"/>
              <a:gd name="connsiteY1" fmla="*/ 0 h 5206676"/>
              <a:gd name="connsiteX2" fmla="*/ 3755084 w 3904935"/>
              <a:gd name="connsiteY2" fmla="*/ 468469 h 5206676"/>
              <a:gd name="connsiteX3" fmla="*/ 1881208 w 3904935"/>
              <a:gd name="connsiteY3" fmla="*/ 936938 h 5206676"/>
              <a:gd name="connsiteX4" fmla="*/ 7332 w 3904935"/>
              <a:gd name="connsiteY4" fmla="*/ 468469 h 5206676"/>
              <a:gd name="connsiteX0" fmla="*/ 3755084 w 3904935"/>
              <a:gd name="connsiteY0" fmla="*/ 468469 h 5206676"/>
              <a:gd name="connsiteX1" fmla="*/ 1881208 w 3904935"/>
              <a:gd name="connsiteY1" fmla="*/ 936938 h 5206676"/>
              <a:gd name="connsiteX2" fmla="*/ 7332 w 3904935"/>
              <a:gd name="connsiteY2" fmla="*/ 468469 h 5206676"/>
              <a:gd name="connsiteX3" fmla="*/ 1881208 w 3904935"/>
              <a:gd name="connsiteY3" fmla="*/ 0 h 5206676"/>
              <a:gd name="connsiteX4" fmla="*/ 3755084 w 3904935"/>
              <a:gd name="connsiteY4" fmla="*/ 468469 h 5206676"/>
              <a:gd name="connsiteX5" fmla="*/ 3473633 w 3904935"/>
              <a:gd name="connsiteY5" fmla="*/ 1463829 h 5206676"/>
              <a:gd name="connsiteX6" fmla="*/ 3903217 w 3904935"/>
              <a:gd name="connsiteY6" fmla="*/ 2862887 h 5206676"/>
              <a:gd name="connsiteX7" fmla="*/ 3681017 w 3904935"/>
              <a:gd name="connsiteY7" fmla="*/ 4158311 h 5206676"/>
              <a:gd name="connsiteX8" fmla="*/ 3345556 w 3904935"/>
              <a:gd name="connsiteY8" fmla="*/ 4786412 h 5206676"/>
              <a:gd name="connsiteX9" fmla="*/ 1919845 w 3904935"/>
              <a:gd name="connsiteY9" fmla="*/ 5151548 h 5206676"/>
              <a:gd name="connsiteX10" fmla="*/ 639059 w 3904935"/>
              <a:gd name="connsiteY10" fmla="*/ 4937470 h 5206676"/>
              <a:gd name="connsiteX11" fmla="*/ 22146 w 3904935"/>
              <a:gd name="connsiteY11" fmla="*/ 3104703 h 5206676"/>
              <a:gd name="connsiteX12" fmla="*/ 288784 w 3904935"/>
              <a:gd name="connsiteY12" fmla="*/ 1481102 h 5206676"/>
              <a:gd name="connsiteX13" fmla="*/ 7332 w 3904935"/>
              <a:gd name="connsiteY13" fmla="*/ 468469 h 5206676"/>
              <a:gd name="connsiteX0" fmla="*/ 7332 w 3926816"/>
              <a:gd name="connsiteY0" fmla="*/ 468469 h 5206676"/>
              <a:gd name="connsiteX1" fmla="*/ 1881208 w 3926816"/>
              <a:gd name="connsiteY1" fmla="*/ 936938 h 5206676"/>
              <a:gd name="connsiteX2" fmla="*/ 3755084 w 3926816"/>
              <a:gd name="connsiteY2" fmla="*/ 468469 h 5206676"/>
              <a:gd name="connsiteX3" fmla="*/ 3458820 w 3926816"/>
              <a:gd name="connsiteY3" fmla="*/ 1446555 h 5206676"/>
              <a:gd name="connsiteX4" fmla="*/ 3903217 w 3926816"/>
              <a:gd name="connsiteY4" fmla="*/ 2931975 h 5206676"/>
              <a:gd name="connsiteX5" fmla="*/ 3636578 w 3926816"/>
              <a:gd name="connsiteY5" fmla="*/ 4331034 h 5206676"/>
              <a:gd name="connsiteX6" fmla="*/ 3341687 w 3926816"/>
              <a:gd name="connsiteY6" fmla="*/ 4721717 h 5206676"/>
              <a:gd name="connsiteX7" fmla="*/ 1919845 w 3926816"/>
              <a:gd name="connsiteY7" fmla="*/ 5164428 h 5206676"/>
              <a:gd name="connsiteX8" fmla="*/ 747996 w 3926816"/>
              <a:gd name="connsiteY8" fmla="*/ 5004657 h 5206676"/>
              <a:gd name="connsiteX9" fmla="*/ 548245 w 3926816"/>
              <a:gd name="connsiteY9" fmla="*/ 4773233 h 5206676"/>
              <a:gd name="connsiteX10" fmla="*/ 259158 w 3926816"/>
              <a:gd name="connsiteY10" fmla="*/ 4175587 h 5206676"/>
              <a:gd name="connsiteX11" fmla="*/ 7332 w 3926816"/>
              <a:gd name="connsiteY11" fmla="*/ 3121975 h 5206676"/>
              <a:gd name="connsiteX12" fmla="*/ 259157 w 3926816"/>
              <a:gd name="connsiteY12" fmla="*/ 1498376 h 5206676"/>
              <a:gd name="connsiteX13" fmla="*/ 7332 w 3926816"/>
              <a:gd name="connsiteY13" fmla="*/ 468469 h 5206676"/>
              <a:gd name="connsiteX0" fmla="*/ 7332 w 3926816"/>
              <a:gd name="connsiteY0" fmla="*/ 468469 h 5206676"/>
              <a:gd name="connsiteX1" fmla="*/ 1881208 w 3926816"/>
              <a:gd name="connsiteY1" fmla="*/ 0 h 5206676"/>
              <a:gd name="connsiteX2" fmla="*/ 3755084 w 3926816"/>
              <a:gd name="connsiteY2" fmla="*/ 468469 h 5206676"/>
              <a:gd name="connsiteX3" fmla="*/ 1881208 w 3926816"/>
              <a:gd name="connsiteY3" fmla="*/ 936938 h 5206676"/>
              <a:gd name="connsiteX4" fmla="*/ 7332 w 3926816"/>
              <a:gd name="connsiteY4" fmla="*/ 468469 h 5206676"/>
              <a:gd name="connsiteX0" fmla="*/ 3755084 w 3926816"/>
              <a:gd name="connsiteY0" fmla="*/ 468469 h 5206676"/>
              <a:gd name="connsiteX1" fmla="*/ 1881208 w 3926816"/>
              <a:gd name="connsiteY1" fmla="*/ 936938 h 5206676"/>
              <a:gd name="connsiteX2" fmla="*/ 7332 w 3926816"/>
              <a:gd name="connsiteY2" fmla="*/ 468469 h 5206676"/>
              <a:gd name="connsiteX3" fmla="*/ 1881208 w 3926816"/>
              <a:gd name="connsiteY3" fmla="*/ 0 h 5206676"/>
              <a:gd name="connsiteX4" fmla="*/ 3755084 w 3926816"/>
              <a:gd name="connsiteY4" fmla="*/ 468469 h 5206676"/>
              <a:gd name="connsiteX5" fmla="*/ 3473633 w 3926816"/>
              <a:gd name="connsiteY5" fmla="*/ 1463829 h 5206676"/>
              <a:gd name="connsiteX6" fmla="*/ 3903217 w 3926816"/>
              <a:gd name="connsiteY6" fmla="*/ 2862887 h 5206676"/>
              <a:gd name="connsiteX7" fmla="*/ 3873590 w 3926816"/>
              <a:gd name="connsiteY7" fmla="*/ 3657414 h 5206676"/>
              <a:gd name="connsiteX8" fmla="*/ 3681017 w 3926816"/>
              <a:gd name="connsiteY8" fmla="*/ 4158311 h 5206676"/>
              <a:gd name="connsiteX9" fmla="*/ 3345556 w 3926816"/>
              <a:gd name="connsiteY9" fmla="*/ 4786412 h 5206676"/>
              <a:gd name="connsiteX10" fmla="*/ 1919845 w 3926816"/>
              <a:gd name="connsiteY10" fmla="*/ 5151548 h 5206676"/>
              <a:gd name="connsiteX11" fmla="*/ 639059 w 3926816"/>
              <a:gd name="connsiteY11" fmla="*/ 4937470 h 5206676"/>
              <a:gd name="connsiteX12" fmla="*/ 22146 w 3926816"/>
              <a:gd name="connsiteY12" fmla="*/ 3104703 h 5206676"/>
              <a:gd name="connsiteX13" fmla="*/ 288784 w 3926816"/>
              <a:gd name="connsiteY13" fmla="*/ 1481102 h 5206676"/>
              <a:gd name="connsiteX14" fmla="*/ 7332 w 3926816"/>
              <a:gd name="connsiteY14" fmla="*/ 468469 h 5206676"/>
              <a:gd name="connsiteX0" fmla="*/ 7332 w 3926816"/>
              <a:gd name="connsiteY0" fmla="*/ 468469 h 5206676"/>
              <a:gd name="connsiteX1" fmla="*/ 1881208 w 3926816"/>
              <a:gd name="connsiteY1" fmla="*/ 936938 h 5206676"/>
              <a:gd name="connsiteX2" fmla="*/ 3755084 w 3926816"/>
              <a:gd name="connsiteY2" fmla="*/ 468469 h 5206676"/>
              <a:gd name="connsiteX3" fmla="*/ 3458820 w 3926816"/>
              <a:gd name="connsiteY3" fmla="*/ 1446555 h 5206676"/>
              <a:gd name="connsiteX4" fmla="*/ 3903217 w 3926816"/>
              <a:gd name="connsiteY4" fmla="*/ 2931975 h 5206676"/>
              <a:gd name="connsiteX5" fmla="*/ 3858776 w 3926816"/>
              <a:gd name="connsiteY5" fmla="*/ 3726502 h 5206676"/>
              <a:gd name="connsiteX6" fmla="*/ 3636578 w 3926816"/>
              <a:gd name="connsiteY6" fmla="*/ 4331034 h 5206676"/>
              <a:gd name="connsiteX7" fmla="*/ 3341687 w 3926816"/>
              <a:gd name="connsiteY7" fmla="*/ 4721717 h 5206676"/>
              <a:gd name="connsiteX8" fmla="*/ 1919845 w 3926816"/>
              <a:gd name="connsiteY8" fmla="*/ 5164428 h 5206676"/>
              <a:gd name="connsiteX9" fmla="*/ 747996 w 3926816"/>
              <a:gd name="connsiteY9" fmla="*/ 5004657 h 5206676"/>
              <a:gd name="connsiteX10" fmla="*/ 548245 w 3926816"/>
              <a:gd name="connsiteY10" fmla="*/ 4773233 h 5206676"/>
              <a:gd name="connsiteX11" fmla="*/ 259158 w 3926816"/>
              <a:gd name="connsiteY11" fmla="*/ 4175587 h 5206676"/>
              <a:gd name="connsiteX12" fmla="*/ 7332 w 3926816"/>
              <a:gd name="connsiteY12" fmla="*/ 3121975 h 5206676"/>
              <a:gd name="connsiteX13" fmla="*/ 259157 w 3926816"/>
              <a:gd name="connsiteY13" fmla="*/ 1498376 h 5206676"/>
              <a:gd name="connsiteX14" fmla="*/ 7332 w 3926816"/>
              <a:gd name="connsiteY14" fmla="*/ 468469 h 5206676"/>
              <a:gd name="connsiteX0" fmla="*/ 7332 w 3926816"/>
              <a:gd name="connsiteY0" fmla="*/ 468469 h 5206676"/>
              <a:gd name="connsiteX1" fmla="*/ 1881208 w 3926816"/>
              <a:gd name="connsiteY1" fmla="*/ 0 h 5206676"/>
              <a:gd name="connsiteX2" fmla="*/ 3755084 w 3926816"/>
              <a:gd name="connsiteY2" fmla="*/ 468469 h 5206676"/>
              <a:gd name="connsiteX3" fmla="*/ 1881208 w 3926816"/>
              <a:gd name="connsiteY3" fmla="*/ 936938 h 5206676"/>
              <a:gd name="connsiteX4" fmla="*/ 7332 w 3926816"/>
              <a:gd name="connsiteY4" fmla="*/ 468469 h 5206676"/>
              <a:gd name="connsiteX0" fmla="*/ 3755084 w 3926816"/>
              <a:gd name="connsiteY0" fmla="*/ 468469 h 5206676"/>
              <a:gd name="connsiteX1" fmla="*/ 1881208 w 3926816"/>
              <a:gd name="connsiteY1" fmla="*/ 936938 h 5206676"/>
              <a:gd name="connsiteX2" fmla="*/ 7332 w 3926816"/>
              <a:gd name="connsiteY2" fmla="*/ 468469 h 5206676"/>
              <a:gd name="connsiteX3" fmla="*/ 1881208 w 3926816"/>
              <a:gd name="connsiteY3" fmla="*/ 0 h 5206676"/>
              <a:gd name="connsiteX4" fmla="*/ 3755084 w 3926816"/>
              <a:gd name="connsiteY4" fmla="*/ 468469 h 5206676"/>
              <a:gd name="connsiteX5" fmla="*/ 3473633 w 3926816"/>
              <a:gd name="connsiteY5" fmla="*/ 1463829 h 5206676"/>
              <a:gd name="connsiteX6" fmla="*/ 3903217 w 3926816"/>
              <a:gd name="connsiteY6" fmla="*/ 2862887 h 5206676"/>
              <a:gd name="connsiteX7" fmla="*/ 3873590 w 3926816"/>
              <a:gd name="connsiteY7" fmla="*/ 3657414 h 5206676"/>
              <a:gd name="connsiteX8" fmla="*/ 3681017 w 3926816"/>
              <a:gd name="connsiteY8" fmla="*/ 4158311 h 5206676"/>
              <a:gd name="connsiteX9" fmla="*/ 3345556 w 3926816"/>
              <a:gd name="connsiteY9" fmla="*/ 4786412 h 5206676"/>
              <a:gd name="connsiteX10" fmla="*/ 1919845 w 3926816"/>
              <a:gd name="connsiteY10" fmla="*/ 5151548 h 5206676"/>
              <a:gd name="connsiteX11" fmla="*/ 639059 w 3926816"/>
              <a:gd name="connsiteY11" fmla="*/ 4937470 h 5206676"/>
              <a:gd name="connsiteX12" fmla="*/ 22146 w 3926816"/>
              <a:gd name="connsiteY12" fmla="*/ 3104703 h 5206676"/>
              <a:gd name="connsiteX13" fmla="*/ 288784 w 3926816"/>
              <a:gd name="connsiteY13" fmla="*/ 1481102 h 5206676"/>
              <a:gd name="connsiteX14" fmla="*/ 7332 w 3926816"/>
              <a:gd name="connsiteY14" fmla="*/ 468469 h 5206676"/>
              <a:gd name="connsiteX0" fmla="*/ 7332 w 3926816"/>
              <a:gd name="connsiteY0" fmla="*/ 468469 h 5206676"/>
              <a:gd name="connsiteX1" fmla="*/ 1881208 w 3926816"/>
              <a:gd name="connsiteY1" fmla="*/ 936938 h 5206676"/>
              <a:gd name="connsiteX2" fmla="*/ 3458819 w 3926816"/>
              <a:gd name="connsiteY2" fmla="*/ 686573 h 5206676"/>
              <a:gd name="connsiteX3" fmla="*/ 3755084 w 3926816"/>
              <a:gd name="connsiteY3" fmla="*/ 468469 h 5206676"/>
              <a:gd name="connsiteX4" fmla="*/ 3458820 w 3926816"/>
              <a:gd name="connsiteY4" fmla="*/ 1446555 h 5206676"/>
              <a:gd name="connsiteX5" fmla="*/ 3903217 w 3926816"/>
              <a:gd name="connsiteY5" fmla="*/ 2931975 h 5206676"/>
              <a:gd name="connsiteX6" fmla="*/ 3858776 w 3926816"/>
              <a:gd name="connsiteY6" fmla="*/ 3726502 h 5206676"/>
              <a:gd name="connsiteX7" fmla="*/ 3636578 w 3926816"/>
              <a:gd name="connsiteY7" fmla="*/ 4331034 h 5206676"/>
              <a:gd name="connsiteX8" fmla="*/ 3341687 w 3926816"/>
              <a:gd name="connsiteY8" fmla="*/ 4721717 h 5206676"/>
              <a:gd name="connsiteX9" fmla="*/ 1919845 w 3926816"/>
              <a:gd name="connsiteY9" fmla="*/ 5164428 h 5206676"/>
              <a:gd name="connsiteX10" fmla="*/ 747996 w 3926816"/>
              <a:gd name="connsiteY10" fmla="*/ 5004657 h 5206676"/>
              <a:gd name="connsiteX11" fmla="*/ 548245 w 3926816"/>
              <a:gd name="connsiteY11" fmla="*/ 4773233 h 5206676"/>
              <a:gd name="connsiteX12" fmla="*/ 259158 w 3926816"/>
              <a:gd name="connsiteY12" fmla="*/ 4175587 h 5206676"/>
              <a:gd name="connsiteX13" fmla="*/ 7332 w 3926816"/>
              <a:gd name="connsiteY13" fmla="*/ 3121975 h 5206676"/>
              <a:gd name="connsiteX14" fmla="*/ 259157 w 3926816"/>
              <a:gd name="connsiteY14" fmla="*/ 1498376 h 5206676"/>
              <a:gd name="connsiteX15" fmla="*/ 7332 w 3926816"/>
              <a:gd name="connsiteY15" fmla="*/ 468469 h 5206676"/>
              <a:gd name="connsiteX0" fmla="*/ 7332 w 3926816"/>
              <a:gd name="connsiteY0" fmla="*/ 468469 h 5206676"/>
              <a:gd name="connsiteX1" fmla="*/ 1881208 w 3926816"/>
              <a:gd name="connsiteY1" fmla="*/ 0 h 5206676"/>
              <a:gd name="connsiteX2" fmla="*/ 3755084 w 3926816"/>
              <a:gd name="connsiteY2" fmla="*/ 468469 h 5206676"/>
              <a:gd name="connsiteX3" fmla="*/ 1881208 w 3926816"/>
              <a:gd name="connsiteY3" fmla="*/ 936938 h 5206676"/>
              <a:gd name="connsiteX4" fmla="*/ 7332 w 3926816"/>
              <a:gd name="connsiteY4" fmla="*/ 468469 h 5206676"/>
              <a:gd name="connsiteX0" fmla="*/ 3755084 w 3926816"/>
              <a:gd name="connsiteY0" fmla="*/ 468469 h 5206676"/>
              <a:gd name="connsiteX1" fmla="*/ 1881208 w 3926816"/>
              <a:gd name="connsiteY1" fmla="*/ 936938 h 5206676"/>
              <a:gd name="connsiteX2" fmla="*/ 7332 w 3926816"/>
              <a:gd name="connsiteY2" fmla="*/ 468469 h 5206676"/>
              <a:gd name="connsiteX3" fmla="*/ 1881208 w 3926816"/>
              <a:gd name="connsiteY3" fmla="*/ 0 h 5206676"/>
              <a:gd name="connsiteX4" fmla="*/ 3755084 w 3926816"/>
              <a:gd name="connsiteY4" fmla="*/ 468469 h 5206676"/>
              <a:gd name="connsiteX5" fmla="*/ 3473633 w 3926816"/>
              <a:gd name="connsiteY5" fmla="*/ 1463829 h 5206676"/>
              <a:gd name="connsiteX6" fmla="*/ 3903217 w 3926816"/>
              <a:gd name="connsiteY6" fmla="*/ 2862887 h 5206676"/>
              <a:gd name="connsiteX7" fmla="*/ 3873590 w 3926816"/>
              <a:gd name="connsiteY7" fmla="*/ 3657414 h 5206676"/>
              <a:gd name="connsiteX8" fmla="*/ 3681017 w 3926816"/>
              <a:gd name="connsiteY8" fmla="*/ 4158311 h 5206676"/>
              <a:gd name="connsiteX9" fmla="*/ 3345556 w 3926816"/>
              <a:gd name="connsiteY9" fmla="*/ 4786412 h 5206676"/>
              <a:gd name="connsiteX10" fmla="*/ 1919845 w 3926816"/>
              <a:gd name="connsiteY10" fmla="*/ 5151548 h 5206676"/>
              <a:gd name="connsiteX11" fmla="*/ 639059 w 3926816"/>
              <a:gd name="connsiteY11" fmla="*/ 4937470 h 5206676"/>
              <a:gd name="connsiteX12" fmla="*/ 22146 w 3926816"/>
              <a:gd name="connsiteY12" fmla="*/ 3104703 h 5206676"/>
              <a:gd name="connsiteX13" fmla="*/ 288784 w 3926816"/>
              <a:gd name="connsiteY13" fmla="*/ 1481102 h 5206676"/>
              <a:gd name="connsiteX14" fmla="*/ 7332 w 3926816"/>
              <a:gd name="connsiteY14" fmla="*/ 468469 h 5206676"/>
              <a:gd name="connsiteX0" fmla="*/ 7332 w 3926816"/>
              <a:gd name="connsiteY0" fmla="*/ 468469 h 5206676"/>
              <a:gd name="connsiteX1" fmla="*/ 1881208 w 3926816"/>
              <a:gd name="connsiteY1" fmla="*/ 936938 h 5206676"/>
              <a:gd name="connsiteX2" fmla="*/ 3458819 w 3926816"/>
              <a:gd name="connsiteY2" fmla="*/ 686573 h 5206676"/>
              <a:gd name="connsiteX3" fmla="*/ 3755084 w 3926816"/>
              <a:gd name="connsiteY3" fmla="*/ 468469 h 5206676"/>
              <a:gd name="connsiteX4" fmla="*/ 3458820 w 3926816"/>
              <a:gd name="connsiteY4" fmla="*/ 1446555 h 5206676"/>
              <a:gd name="connsiteX5" fmla="*/ 3903217 w 3926816"/>
              <a:gd name="connsiteY5" fmla="*/ 2931975 h 5206676"/>
              <a:gd name="connsiteX6" fmla="*/ 3858776 w 3926816"/>
              <a:gd name="connsiteY6" fmla="*/ 3726502 h 5206676"/>
              <a:gd name="connsiteX7" fmla="*/ 3636578 w 3926816"/>
              <a:gd name="connsiteY7" fmla="*/ 4331034 h 5206676"/>
              <a:gd name="connsiteX8" fmla="*/ 3341687 w 3926816"/>
              <a:gd name="connsiteY8" fmla="*/ 4721717 h 5206676"/>
              <a:gd name="connsiteX9" fmla="*/ 1919845 w 3926816"/>
              <a:gd name="connsiteY9" fmla="*/ 5164428 h 5206676"/>
              <a:gd name="connsiteX10" fmla="*/ 747996 w 3926816"/>
              <a:gd name="connsiteY10" fmla="*/ 5004657 h 5206676"/>
              <a:gd name="connsiteX11" fmla="*/ 548245 w 3926816"/>
              <a:gd name="connsiteY11" fmla="*/ 4773233 h 5206676"/>
              <a:gd name="connsiteX12" fmla="*/ 259158 w 3926816"/>
              <a:gd name="connsiteY12" fmla="*/ 4175587 h 5206676"/>
              <a:gd name="connsiteX13" fmla="*/ 7332 w 3926816"/>
              <a:gd name="connsiteY13" fmla="*/ 3121975 h 5206676"/>
              <a:gd name="connsiteX14" fmla="*/ 259157 w 3926816"/>
              <a:gd name="connsiteY14" fmla="*/ 1498376 h 5206676"/>
              <a:gd name="connsiteX15" fmla="*/ 7332 w 3926816"/>
              <a:gd name="connsiteY15" fmla="*/ 468469 h 5206676"/>
              <a:gd name="connsiteX0" fmla="*/ 7332 w 3926816"/>
              <a:gd name="connsiteY0" fmla="*/ 468469 h 5206676"/>
              <a:gd name="connsiteX1" fmla="*/ 1881208 w 3926816"/>
              <a:gd name="connsiteY1" fmla="*/ 0 h 5206676"/>
              <a:gd name="connsiteX2" fmla="*/ 3755084 w 3926816"/>
              <a:gd name="connsiteY2" fmla="*/ 468469 h 5206676"/>
              <a:gd name="connsiteX3" fmla="*/ 1881208 w 3926816"/>
              <a:gd name="connsiteY3" fmla="*/ 936938 h 5206676"/>
              <a:gd name="connsiteX4" fmla="*/ 7332 w 3926816"/>
              <a:gd name="connsiteY4" fmla="*/ 468469 h 5206676"/>
              <a:gd name="connsiteX0" fmla="*/ 3755084 w 3926816"/>
              <a:gd name="connsiteY0" fmla="*/ 468469 h 5206676"/>
              <a:gd name="connsiteX1" fmla="*/ 1881208 w 3926816"/>
              <a:gd name="connsiteY1" fmla="*/ 936938 h 5206676"/>
              <a:gd name="connsiteX2" fmla="*/ 7332 w 3926816"/>
              <a:gd name="connsiteY2" fmla="*/ 468469 h 5206676"/>
              <a:gd name="connsiteX3" fmla="*/ 1881208 w 3926816"/>
              <a:gd name="connsiteY3" fmla="*/ 0 h 5206676"/>
              <a:gd name="connsiteX4" fmla="*/ 3755084 w 3926816"/>
              <a:gd name="connsiteY4" fmla="*/ 468469 h 5206676"/>
              <a:gd name="connsiteX5" fmla="*/ 3473633 w 3926816"/>
              <a:gd name="connsiteY5" fmla="*/ 1463829 h 5206676"/>
              <a:gd name="connsiteX6" fmla="*/ 3903217 w 3926816"/>
              <a:gd name="connsiteY6" fmla="*/ 2862887 h 5206676"/>
              <a:gd name="connsiteX7" fmla="*/ 3873590 w 3926816"/>
              <a:gd name="connsiteY7" fmla="*/ 3657414 h 5206676"/>
              <a:gd name="connsiteX8" fmla="*/ 3681017 w 3926816"/>
              <a:gd name="connsiteY8" fmla="*/ 4158311 h 5206676"/>
              <a:gd name="connsiteX9" fmla="*/ 3345556 w 3926816"/>
              <a:gd name="connsiteY9" fmla="*/ 4786412 h 5206676"/>
              <a:gd name="connsiteX10" fmla="*/ 1919845 w 3926816"/>
              <a:gd name="connsiteY10" fmla="*/ 5151548 h 5206676"/>
              <a:gd name="connsiteX11" fmla="*/ 639059 w 3926816"/>
              <a:gd name="connsiteY11" fmla="*/ 4937470 h 5206676"/>
              <a:gd name="connsiteX12" fmla="*/ 22146 w 3926816"/>
              <a:gd name="connsiteY12" fmla="*/ 3104703 h 5206676"/>
              <a:gd name="connsiteX13" fmla="*/ 288784 w 3926816"/>
              <a:gd name="connsiteY13" fmla="*/ 1481102 h 5206676"/>
              <a:gd name="connsiteX14" fmla="*/ 7332 w 3926816"/>
              <a:gd name="connsiteY14" fmla="*/ 468469 h 5206676"/>
              <a:gd name="connsiteX0" fmla="*/ 7332 w 3926816"/>
              <a:gd name="connsiteY0" fmla="*/ 468469 h 5206676"/>
              <a:gd name="connsiteX1" fmla="*/ 377664 w 3926816"/>
              <a:gd name="connsiteY1" fmla="*/ 738390 h 5206676"/>
              <a:gd name="connsiteX2" fmla="*/ 1881208 w 3926816"/>
              <a:gd name="connsiteY2" fmla="*/ 936938 h 5206676"/>
              <a:gd name="connsiteX3" fmla="*/ 3458819 w 3926816"/>
              <a:gd name="connsiteY3" fmla="*/ 686573 h 5206676"/>
              <a:gd name="connsiteX4" fmla="*/ 3755084 w 3926816"/>
              <a:gd name="connsiteY4" fmla="*/ 468469 h 5206676"/>
              <a:gd name="connsiteX5" fmla="*/ 3458820 w 3926816"/>
              <a:gd name="connsiteY5" fmla="*/ 1446555 h 5206676"/>
              <a:gd name="connsiteX6" fmla="*/ 3903217 w 3926816"/>
              <a:gd name="connsiteY6" fmla="*/ 2931975 h 5206676"/>
              <a:gd name="connsiteX7" fmla="*/ 3858776 w 3926816"/>
              <a:gd name="connsiteY7" fmla="*/ 3726502 h 5206676"/>
              <a:gd name="connsiteX8" fmla="*/ 3636578 w 3926816"/>
              <a:gd name="connsiteY8" fmla="*/ 4331034 h 5206676"/>
              <a:gd name="connsiteX9" fmla="*/ 3341687 w 3926816"/>
              <a:gd name="connsiteY9" fmla="*/ 4721717 h 5206676"/>
              <a:gd name="connsiteX10" fmla="*/ 1919845 w 3926816"/>
              <a:gd name="connsiteY10" fmla="*/ 5164428 h 5206676"/>
              <a:gd name="connsiteX11" fmla="*/ 747996 w 3926816"/>
              <a:gd name="connsiteY11" fmla="*/ 5004657 h 5206676"/>
              <a:gd name="connsiteX12" fmla="*/ 548245 w 3926816"/>
              <a:gd name="connsiteY12" fmla="*/ 4773233 h 5206676"/>
              <a:gd name="connsiteX13" fmla="*/ 259158 w 3926816"/>
              <a:gd name="connsiteY13" fmla="*/ 4175587 h 5206676"/>
              <a:gd name="connsiteX14" fmla="*/ 7332 w 3926816"/>
              <a:gd name="connsiteY14" fmla="*/ 3121975 h 5206676"/>
              <a:gd name="connsiteX15" fmla="*/ 259157 w 3926816"/>
              <a:gd name="connsiteY15" fmla="*/ 1498376 h 5206676"/>
              <a:gd name="connsiteX16" fmla="*/ 7332 w 3926816"/>
              <a:gd name="connsiteY16" fmla="*/ 468469 h 5206676"/>
              <a:gd name="connsiteX0" fmla="*/ 7332 w 3926816"/>
              <a:gd name="connsiteY0" fmla="*/ 468469 h 5206676"/>
              <a:gd name="connsiteX1" fmla="*/ 1881208 w 3926816"/>
              <a:gd name="connsiteY1" fmla="*/ 0 h 5206676"/>
              <a:gd name="connsiteX2" fmla="*/ 3755084 w 3926816"/>
              <a:gd name="connsiteY2" fmla="*/ 468469 h 5206676"/>
              <a:gd name="connsiteX3" fmla="*/ 1881208 w 3926816"/>
              <a:gd name="connsiteY3" fmla="*/ 936938 h 5206676"/>
              <a:gd name="connsiteX4" fmla="*/ 7332 w 3926816"/>
              <a:gd name="connsiteY4" fmla="*/ 468469 h 5206676"/>
              <a:gd name="connsiteX0" fmla="*/ 3755084 w 3926816"/>
              <a:gd name="connsiteY0" fmla="*/ 468469 h 5206676"/>
              <a:gd name="connsiteX1" fmla="*/ 1881208 w 3926816"/>
              <a:gd name="connsiteY1" fmla="*/ 936938 h 5206676"/>
              <a:gd name="connsiteX2" fmla="*/ 7332 w 3926816"/>
              <a:gd name="connsiteY2" fmla="*/ 468469 h 5206676"/>
              <a:gd name="connsiteX3" fmla="*/ 1881208 w 3926816"/>
              <a:gd name="connsiteY3" fmla="*/ 0 h 5206676"/>
              <a:gd name="connsiteX4" fmla="*/ 3755084 w 3926816"/>
              <a:gd name="connsiteY4" fmla="*/ 468469 h 5206676"/>
              <a:gd name="connsiteX5" fmla="*/ 3473633 w 3926816"/>
              <a:gd name="connsiteY5" fmla="*/ 1463829 h 5206676"/>
              <a:gd name="connsiteX6" fmla="*/ 3903217 w 3926816"/>
              <a:gd name="connsiteY6" fmla="*/ 2862887 h 5206676"/>
              <a:gd name="connsiteX7" fmla="*/ 3873590 w 3926816"/>
              <a:gd name="connsiteY7" fmla="*/ 3657414 h 5206676"/>
              <a:gd name="connsiteX8" fmla="*/ 3681017 w 3926816"/>
              <a:gd name="connsiteY8" fmla="*/ 4158311 h 5206676"/>
              <a:gd name="connsiteX9" fmla="*/ 3345556 w 3926816"/>
              <a:gd name="connsiteY9" fmla="*/ 4786412 h 5206676"/>
              <a:gd name="connsiteX10" fmla="*/ 1919845 w 3926816"/>
              <a:gd name="connsiteY10" fmla="*/ 5151548 h 5206676"/>
              <a:gd name="connsiteX11" fmla="*/ 639059 w 3926816"/>
              <a:gd name="connsiteY11" fmla="*/ 4937470 h 5206676"/>
              <a:gd name="connsiteX12" fmla="*/ 22146 w 3926816"/>
              <a:gd name="connsiteY12" fmla="*/ 3104703 h 5206676"/>
              <a:gd name="connsiteX13" fmla="*/ 288784 w 3926816"/>
              <a:gd name="connsiteY13" fmla="*/ 1481102 h 5206676"/>
              <a:gd name="connsiteX14" fmla="*/ 7332 w 3926816"/>
              <a:gd name="connsiteY14" fmla="*/ 468469 h 5206676"/>
              <a:gd name="connsiteX0" fmla="*/ 10951 w 3930435"/>
              <a:gd name="connsiteY0" fmla="*/ 468469 h 5206676"/>
              <a:gd name="connsiteX1" fmla="*/ 70205 w 3930435"/>
              <a:gd name="connsiteY1" fmla="*/ 548395 h 5206676"/>
              <a:gd name="connsiteX2" fmla="*/ 381283 w 3930435"/>
              <a:gd name="connsiteY2" fmla="*/ 738390 h 5206676"/>
              <a:gd name="connsiteX3" fmla="*/ 1884827 w 3930435"/>
              <a:gd name="connsiteY3" fmla="*/ 936938 h 5206676"/>
              <a:gd name="connsiteX4" fmla="*/ 3462438 w 3930435"/>
              <a:gd name="connsiteY4" fmla="*/ 686573 h 5206676"/>
              <a:gd name="connsiteX5" fmla="*/ 3758703 w 3930435"/>
              <a:gd name="connsiteY5" fmla="*/ 468469 h 5206676"/>
              <a:gd name="connsiteX6" fmla="*/ 3462439 w 3930435"/>
              <a:gd name="connsiteY6" fmla="*/ 1446555 h 5206676"/>
              <a:gd name="connsiteX7" fmla="*/ 3906836 w 3930435"/>
              <a:gd name="connsiteY7" fmla="*/ 2931975 h 5206676"/>
              <a:gd name="connsiteX8" fmla="*/ 3862395 w 3930435"/>
              <a:gd name="connsiteY8" fmla="*/ 3726502 h 5206676"/>
              <a:gd name="connsiteX9" fmla="*/ 3640197 w 3930435"/>
              <a:gd name="connsiteY9" fmla="*/ 4331034 h 5206676"/>
              <a:gd name="connsiteX10" fmla="*/ 3345306 w 3930435"/>
              <a:gd name="connsiteY10" fmla="*/ 4721717 h 5206676"/>
              <a:gd name="connsiteX11" fmla="*/ 1923464 w 3930435"/>
              <a:gd name="connsiteY11" fmla="*/ 5164428 h 5206676"/>
              <a:gd name="connsiteX12" fmla="*/ 751615 w 3930435"/>
              <a:gd name="connsiteY12" fmla="*/ 5004657 h 5206676"/>
              <a:gd name="connsiteX13" fmla="*/ 551864 w 3930435"/>
              <a:gd name="connsiteY13" fmla="*/ 4773233 h 5206676"/>
              <a:gd name="connsiteX14" fmla="*/ 262777 w 3930435"/>
              <a:gd name="connsiteY14" fmla="*/ 4175587 h 5206676"/>
              <a:gd name="connsiteX15" fmla="*/ 10951 w 3930435"/>
              <a:gd name="connsiteY15" fmla="*/ 3121975 h 5206676"/>
              <a:gd name="connsiteX16" fmla="*/ 262776 w 3930435"/>
              <a:gd name="connsiteY16" fmla="*/ 1498376 h 5206676"/>
              <a:gd name="connsiteX17" fmla="*/ 10951 w 3930435"/>
              <a:gd name="connsiteY17" fmla="*/ 468469 h 5206676"/>
              <a:gd name="connsiteX0" fmla="*/ 10951 w 3930435"/>
              <a:gd name="connsiteY0" fmla="*/ 468469 h 5206676"/>
              <a:gd name="connsiteX1" fmla="*/ 1884827 w 3930435"/>
              <a:gd name="connsiteY1" fmla="*/ 0 h 5206676"/>
              <a:gd name="connsiteX2" fmla="*/ 3758703 w 3930435"/>
              <a:gd name="connsiteY2" fmla="*/ 468469 h 5206676"/>
              <a:gd name="connsiteX3" fmla="*/ 1884827 w 3930435"/>
              <a:gd name="connsiteY3" fmla="*/ 936938 h 5206676"/>
              <a:gd name="connsiteX4" fmla="*/ 10951 w 3930435"/>
              <a:gd name="connsiteY4" fmla="*/ 468469 h 5206676"/>
              <a:gd name="connsiteX0" fmla="*/ 3758703 w 3930435"/>
              <a:gd name="connsiteY0" fmla="*/ 468469 h 5206676"/>
              <a:gd name="connsiteX1" fmla="*/ 1884827 w 3930435"/>
              <a:gd name="connsiteY1" fmla="*/ 936938 h 5206676"/>
              <a:gd name="connsiteX2" fmla="*/ 10951 w 3930435"/>
              <a:gd name="connsiteY2" fmla="*/ 468469 h 5206676"/>
              <a:gd name="connsiteX3" fmla="*/ 1884827 w 3930435"/>
              <a:gd name="connsiteY3" fmla="*/ 0 h 5206676"/>
              <a:gd name="connsiteX4" fmla="*/ 3758703 w 3930435"/>
              <a:gd name="connsiteY4" fmla="*/ 468469 h 5206676"/>
              <a:gd name="connsiteX5" fmla="*/ 3477252 w 3930435"/>
              <a:gd name="connsiteY5" fmla="*/ 1463829 h 5206676"/>
              <a:gd name="connsiteX6" fmla="*/ 3906836 w 3930435"/>
              <a:gd name="connsiteY6" fmla="*/ 2862887 h 5206676"/>
              <a:gd name="connsiteX7" fmla="*/ 3877209 w 3930435"/>
              <a:gd name="connsiteY7" fmla="*/ 3657414 h 5206676"/>
              <a:gd name="connsiteX8" fmla="*/ 3684636 w 3930435"/>
              <a:gd name="connsiteY8" fmla="*/ 4158311 h 5206676"/>
              <a:gd name="connsiteX9" fmla="*/ 3349175 w 3930435"/>
              <a:gd name="connsiteY9" fmla="*/ 4786412 h 5206676"/>
              <a:gd name="connsiteX10" fmla="*/ 1923464 w 3930435"/>
              <a:gd name="connsiteY10" fmla="*/ 5151548 h 5206676"/>
              <a:gd name="connsiteX11" fmla="*/ 642678 w 3930435"/>
              <a:gd name="connsiteY11" fmla="*/ 4937470 h 5206676"/>
              <a:gd name="connsiteX12" fmla="*/ 25765 w 3930435"/>
              <a:gd name="connsiteY12" fmla="*/ 3104703 h 5206676"/>
              <a:gd name="connsiteX13" fmla="*/ 292403 w 3930435"/>
              <a:gd name="connsiteY13" fmla="*/ 1481102 h 5206676"/>
              <a:gd name="connsiteX14" fmla="*/ 10951 w 3930435"/>
              <a:gd name="connsiteY14" fmla="*/ 468469 h 5206676"/>
              <a:gd name="connsiteX0" fmla="*/ 10951 w 3930435"/>
              <a:gd name="connsiteY0" fmla="*/ 474465 h 5212672"/>
              <a:gd name="connsiteX1" fmla="*/ 70205 w 3930435"/>
              <a:gd name="connsiteY1" fmla="*/ 554391 h 5212672"/>
              <a:gd name="connsiteX2" fmla="*/ 381283 w 3930435"/>
              <a:gd name="connsiteY2" fmla="*/ 744386 h 5212672"/>
              <a:gd name="connsiteX3" fmla="*/ 1884827 w 3930435"/>
              <a:gd name="connsiteY3" fmla="*/ 942934 h 5212672"/>
              <a:gd name="connsiteX4" fmla="*/ 3462438 w 3930435"/>
              <a:gd name="connsiteY4" fmla="*/ 692569 h 5212672"/>
              <a:gd name="connsiteX5" fmla="*/ 3758703 w 3930435"/>
              <a:gd name="connsiteY5" fmla="*/ 474465 h 5212672"/>
              <a:gd name="connsiteX6" fmla="*/ 3462439 w 3930435"/>
              <a:gd name="connsiteY6" fmla="*/ 1452551 h 5212672"/>
              <a:gd name="connsiteX7" fmla="*/ 3906836 w 3930435"/>
              <a:gd name="connsiteY7" fmla="*/ 2937971 h 5212672"/>
              <a:gd name="connsiteX8" fmla="*/ 3862395 w 3930435"/>
              <a:gd name="connsiteY8" fmla="*/ 3732498 h 5212672"/>
              <a:gd name="connsiteX9" fmla="*/ 3640197 w 3930435"/>
              <a:gd name="connsiteY9" fmla="*/ 4337030 h 5212672"/>
              <a:gd name="connsiteX10" fmla="*/ 3345306 w 3930435"/>
              <a:gd name="connsiteY10" fmla="*/ 4727713 h 5212672"/>
              <a:gd name="connsiteX11" fmla="*/ 1923464 w 3930435"/>
              <a:gd name="connsiteY11" fmla="*/ 5170424 h 5212672"/>
              <a:gd name="connsiteX12" fmla="*/ 751615 w 3930435"/>
              <a:gd name="connsiteY12" fmla="*/ 5010653 h 5212672"/>
              <a:gd name="connsiteX13" fmla="*/ 551864 w 3930435"/>
              <a:gd name="connsiteY13" fmla="*/ 4779229 h 5212672"/>
              <a:gd name="connsiteX14" fmla="*/ 262777 w 3930435"/>
              <a:gd name="connsiteY14" fmla="*/ 4181583 h 5212672"/>
              <a:gd name="connsiteX15" fmla="*/ 10951 w 3930435"/>
              <a:gd name="connsiteY15" fmla="*/ 3127971 h 5212672"/>
              <a:gd name="connsiteX16" fmla="*/ 262776 w 3930435"/>
              <a:gd name="connsiteY16" fmla="*/ 1504372 h 5212672"/>
              <a:gd name="connsiteX17" fmla="*/ 10951 w 3930435"/>
              <a:gd name="connsiteY17" fmla="*/ 474465 h 5212672"/>
              <a:gd name="connsiteX0" fmla="*/ 10951 w 3930435"/>
              <a:gd name="connsiteY0" fmla="*/ 474465 h 5212672"/>
              <a:gd name="connsiteX1" fmla="*/ 1884827 w 3930435"/>
              <a:gd name="connsiteY1" fmla="*/ 5996 h 5212672"/>
              <a:gd name="connsiteX2" fmla="*/ 3758703 w 3930435"/>
              <a:gd name="connsiteY2" fmla="*/ 474465 h 5212672"/>
              <a:gd name="connsiteX3" fmla="*/ 1884827 w 3930435"/>
              <a:gd name="connsiteY3" fmla="*/ 942934 h 5212672"/>
              <a:gd name="connsiteX4" fmla="*/ 10951 w 3930435"/>
              <a:gd name="connsiteY4" fmla="*/ 474465 h 5212672"/>
              <a:gd name="connsiteX0" fmla="*/ 3758703 w 3930435"/>
              <a:gd name="connsiteY0" fmla="*/ 474465 h 5212672"/>
              <a:gd name="connsiteX1" fmla="*/ 1884827 w 3930435"/>
              <a:gd name="connsiteY1" fmla="*/ 942934 h 5212672"/>
              <a:gd name="connsiteX2" fmla="*/ 10951 w 3930435"/>
              <a:gd name="connsiteY2" fmla="*/ 474465 h 5212672"/>
              <a:gd name="connsiteX3" fmla="*/ 1884827 w 3930435"/>
              <a:gd name="connsiteY3" fmla="*/ 5996 h 5212672"/>
              <a:gd name="connsiteX4" fmla="*/ 3536504 w 3930435"/>
              <a:gd name="connsiteY4" fmla="*/ 226216 h 5212672"/>
              <a:gd name="connsiteX5" fmla="*/ 3758703 w 3930435"/>
              <a:gd name="connsiteY5" fmla="*/ 474465 h 5212672"/>
              <a:gd name="connsiteX6" fmla="*/ 3477252 w 3930435"/>
              <a:gd name="connsiteY6" fmla="*/ 1469825 h 5212672"/>
              <a:gd name="connsiteX7" fmla="*/ 3906836 w 3930435"/>
              <a:gd name="connsiteY7" fmla="*/ 2868883 h 5212672"/>
              <a:gd name="connsiteX8" fmla="*/ 3877209 w 3930435"/>
              <a:gd name="connsiteY8" fmla="*/ 3663410 h 5212672"/>
              <a:gd name="connsiteX9" fmla="*/ 3684636 w 3930435"/>
              <a:gd name="connsiteY9" fmla="*/ 4164307 h 5212672"/>
              <a:gd name="connsiteX10" fmla="*/ 3349175 w 3930435"/>
              <a:gd name="connsiteY10" fmla="*/ 4792408 h 5212672"/>
              <a:gd name="connsiteX11" fmla="*/ 1923464 w 3930435"/>
              <a:gd name="connsiteY11" fmla="*/ 5157544 h 5212672"/>
              <a:gd name="connsiteX12" fmla="*/ 642678 w 3930435"/>
              <a:gd name="connsiteY12" fmla="*/ 4943466 h 5212672"/>
              <a:gd name="connsiteX13" fmla="*/ 25765 w 3930435"/>
              <a:gd name="connsiteY13" fmla="*/ 3110699 h 5212672"/>
              <a:gd name="connsiteX14" fmla="*/ 292403 w 3930435"/>
              <a:gd name="connsiteY14" fmla="*/ 1487098 h 5212672"/>
              <a:gd name="connsiteX15" fmla="*/ 10951 w 3930435"/>
              <a:gd name="connsiteY15" fmla="*/ 474465 h 5212672"/>
              <a:gd name="connsiteX0" fmla="*/ 36654 w 3956138"/>
              <a:gd name="connsiteY0" fmla="*/ 470357 h 5208564"/>
              <a:gd name="connsiteX1" fmla="*/ 95908 w 3956138"/>
              <a:gd name="connsiteY1" fmla="*/ 550283 h 5208564"/>
              <a:gd name="connsiteX2" fmla="*/ 406986 w 3956138"/>
              <a:gd name="connsiteY2" fmla="*/ 740278 h 5208564"/>
              <a:gd name="connsiteX3" fmla="*/ 1910530 w 3956138"/>
              <a:gd name="connsiteY3" fmla="*/ 938826 h 5208564"/>
              <a:gd name="connsiteX4" fmla="*/ 3488141 w 3956138"/>
              <a:gd name="connsiteY4" fmla="*/ 688461 h 5208564"/>
              <a:gd name="connsiteX5" fmla="*/ 3784406 w 3956138"/>
              <a:gd name="connsiteY5" fmla="*/ 470357 h 5208564"/>
              <a:gd name="connsiteX6" fmla="*/ 3488142 w 3956138"/>
              <a:gd name="connsiteY6" fmla="*/ 1448443 h 5208564"/>
              <a:gd name="connsiteX7" fmla="*/ 3932539 w 3956138"/>
              <a:gd name="connsiteY7" fmla="*/ 2933863 h 5208564"/>
              <a:gd name="connsiteX8" fmla="*/ 3888098 w 3956138"/>
              <a:gd name="connsiteY8" fmla="*/ 3728390 h 5208564"/>
              <a:gd name="connsiteX9" fmla="*/ 3665900 w 3956138"/>
              <a:gd name="connsiteY9" fmla="*/ 4332922 h 5208564"/>
              <a:gd name="connsiteX10" fmla="*/ 3371009 w 3956138"/>
              <a:gd name="connsiteY10" fmla="*/ 4723605 h 5208564"/>
              <a:gd name="connsiteX11" fmla="*/ 1949167 w 3956138"/>
              <a:gd name="connsiteY11" fmla="*/ 5166316 h 5208564"/>
              <a:gd name="connsiteX12" fmla="*/ 777318 w 3956138"/>
              <a:gd name="connsiteY12" fmla="*/ 5006545 h 5208564"/>
              <a:gd name="connsiteX13" fmla="*/ 577567 w 3956138"/>
              <a:gd name="connsiteY13" fmla="*/ 4775121 h 5208564"/>
              <a:gd name="connsiteX14" fmla="*/ 288480 w 3956138"/>
              <a:gd name="connsiteY14" fmla="*/ 4177475 h 5208564"/>
              <a:gd name="connsiteX15" fmla="*/ 36654 w 3956138"/>
              <a:gd name="connsiteY15" fmla="*/ 3123863 h 5208564"/>
              <a:gd name="connsiteX16" fmla="*/ 288479 w 3956138"/>
              <a:gd name="connsiteY16" fmla="*/ 1500264 h 5208564"/>
              <a:gd name="connsiteX17" fmla="*/ 36654 w 3956138"/>
              <a:gd name="connsiteY17" fmla="*/ 470357 h 5208564"/>
              <a:gd name="connsiteX0" fmla="*/ 36654 w 3956138"/>
              <a:gd name="connsiteY0" fmla="*/ 470357 h 5208564"/>
              <a:gd name="connsiteX1" fmla="*/ 1910530 w 3956138"/>
              <a:gd name="connsiteY1" fmla="*/ 1888 h 5208564"/>
              <a:gd name="connsiteX2" fmla="*/ 3784406 w 3956138"/>
              <a:gd name="connsiteY2" fmla="*/ 470357 h 5208564"/>
              <a:gd name="connsiteX3" fmla="*/ 1910530 w 3956138"/>
              <a:gd name="connsiteY3" fmla="*/ 938826 h 5208564"/>
              <a:gd name="connsiteX4" fmla="*/ 36654 w 3956138"/>
              <a:gd name="connsiteY4" fmla="*/ 470357 h 5208564"/>
              <a:gd name="connsiteX0" fmla="*/ 3784406 w 3956138"/>
              <a:gd name="connsiteY0" fmla="*/ 470357 h 5208564"/>
              <a:gd name="connsiteX1" fmla="*/ 1910530 w 3956138"/>
              <a:gd name="connsiteY1" fmla="*/ 938826 h 5208564"/>
              <a:gd name="connsiteX2" fmla="*/ 36654 w 3956138"/>
              <a:gd name="connsiteY2" fmla="*/ 470357 h 5208564"/>
              <a:gd name="connsiteX3" fmla="*/ 762503 w 3956138"/>
              <a:gd name="connsiteY3" fmla="*/ 135748 h 5208564"/>
              <a:gd name="connsiteX4" fmla="*/ 1910530 w 3956138"/>
              <a:gd name="connsiteY4" fmla="*/ 1888 h 5208564"/>
              <a:gd name="connsiteX5" fmla="*/ 3562207 w 3956138"/>
              <a:gd name="connsiteY5" fmla="*/ 222108 h 5208564"/>
              <a:gd name="connsiteX6" fmla="*/ 3784406 w 3956138"/>
              <a:gd name="connsiteY6" fmla="*/ 470357 h 5208564"/>
              <a:gd name="connsiteX7" fmla="*/ 3502955 w 3956138"/>
              <a:gd name="connsiteY7" fmla="*/ 1465717 h 5208564"/>
              <a:gd name="connsiteX8" fmla="*/ 3932539 w 3956138"/>
              <a:gd name="connsiteY8" fmla="*/ 2864775 h 5208564"/>
              <a:gd name="connsiteX9" fmla="*/ 3902912 w 3956138"/>
              <a:gd name="connsiteY9" fmla="*/ 3659302 h 5208564"/>
              <a:gd name="connsiteX10" fmla="*/ 3710339 w 3956138"/>
              <a:gd name="connsiteY10" fmla="*/ 4160199 h 5208564"/>
              <a:gd name="connsiteX11" fmla="*/ 3374878 w 3956138"/>
              <a:gd name="connsiteY11" fmla="*/ 4788300 h 5208564"/>
              <a:gd name="connsiteX12" fmla="*/ 1949167 w 3956138"/>
              <a:gd name="connsiteY12" fmla="*/ 5153436 h 5208564"/>
              <a:gd name="connsiteX13" fmla="*/ 668381 w 3956138"/>
              <a:gd name="connsiteY13" fmla="*/ 4939358 h 5208564"/>
              <a:gd name="connsiteX14" fmla="*/ 51468 w 3956138"/>
              <a:gd name="connsiteY14" fmla="*/ 3106591 h 5208564"/>
              <a:gd name="connsiteX15" fmla="*/ 318106 w 3956138"/>
              <a:gd name="connsiteY15" fmla="*/ 1482990 h 5208564"/>
              <a:gd name="connsiteX16" fmla="*/ 36654 w 3956138"/>
              <a:gd name="connsiteY16" fmla="*/ 470357 h 5208564"/>
              <a:gd name="connsiteX0" fmla="*/ 10951 w 3930435"/>
              <a:gd name="connsiteY0" fmla="*/ 470357 h 5208564"/>
              <a:gd name="connsiteX1" fmla="*/ 70205 w 3930435"/>
              <a:gd name="connsiteY1" fmla="*/ 550283 h 5208564"/>
              <a:gd name="connsiteX2" fmla="*/ 381283 w 3930435"/>
              <a:gd name="connsiteY2" fmla="*/ 740278 h 5208564"/>
              <a:gd name="connsiteX3" fmla="*/ 1884827 w 3930435"/>
              <a:gd name="connsiteY3" fmla="*/ 938826 h 5208564"/>
              <a:gd name="connsiteX4" fmla="*/ 3462438 w 3930435"/>
              <a:gd name="connsiteY4" fmla="*/ 688461 h 5208564"/>
              <a:gd name="connsiteX5" fmla="*/ 3758703 w 3930435"/>
              <a:gd name="connsiteY5" fmla="*/ 470357 h 5208564"/>
              <a:gd name="connsiteX6" fmla="*/ 3462439 w 3930435"/>
              <a:gd name="connsiteY6" fmla="*/ 1448443 h 5208564"/>
              <a:gd name="connsiteX7" fmla="*/ 3906836 w 3930435"/>
              <a:gd name="connsiteY7" fmla="*/ 2933863 h 5208564"/>
              <a:gd name="connsiteX8" fmla="*/ 3862395 w 3930435"/>
              <a:gd name="connsiteY8" fmla="*/ 3728390 h 5208564"/>
              <a:gd name="connsiteX9" fmla="*/ 3640197 w 3930435"/>
              <a:gd name="connsiteY9" fmla="*/ 4332922 h 5208564"/>
              <a:gd name="connsiteX10" fmla="*/ 3345306 w 3930435"/>
              <a:gd name="connsiteY10" fmla="*/ 4723605 h 5208564"/>
              <a:gd name="connsiteX11" fmla="*/ 1923464 w 3930435"/>
              <a:gd name="connsiteY11" fmla="*/ 5166316 h 5208564"/>
              <a:gd name="connsiteX12" fmla="*/ 751615 w 3930435"/>
              <a:gd name="connsiteY12" fmla="*/ 5006545 h 5208564"/>
              <a:gd name="connsiteX13" fmla="*/ 551864 w 3930435"/>
              <a:gd name="connsiteY13" fmla="*/ 4775121 h 5208564"/>
              <a:gd name="connsiteX14" fmla="*/ 262777 w 3930435"/>
              <a:gd name="connsiteY14" fmla="*/ 4177475 h 5208564"/>
              <a:gd name="connsiteX15" fmla="*/ 10951 w 3930435"/>
              <a:gd name="connsiteY15" fmla="*/ 3123863 h 5208564"/>
              <a:gd name="connsiteX16" fmla="*/ 262776 w 3930435"/>
              <a:gd name="connsiteY16" fmla="*/ 1500264 h 5208564"/>
              <a:gd name="connsiteX17" fmla="*/ 10951 w 3930435"/>
              <a:gd name="connsiteY17" fmla="*/ 470357 h 5208564"/>
              <a:gd name="connsiteX0" fmla="*/ 10951 w 3930435"/>
              <a:gd name="connsiteY0" fmla="*/ 470357 h 5208564"/>
              <a:gd name="connsiteX1" fmla="*/ 1884827 w 3930435"/>
              <a:gd name="connsiteY1" fmla="*/ 1888 h 5208564"/>
              <a:gd name="connsiteX2" fmla="*/ 3758703 w 3930435"/>
              <a:gd name="connsiteY2" fmla="*/ 470357 h 5208564"/>
              <a:gd name="connsiteX3" fmla="*/ 1884827 w 3930435"/>
              <a:gd name="connsiteY3" fmla="*/ 938826 h 5208564"/>
              <a:gd name="connsiteX4" fmla="*/ 10951 w 3930435"/>
              <a:gd name="connsiteY4" fmla="*/ 470357 h 5208564"/>
              <a:gd name="connsiteX0" fmla="*/ 3758703 w 3930435"/>
              <a:gd name="connsiteY0" fmla="*/ 470357 h 5208564"/>
              <a:gd name="connsiteX1" fmla="*/ 1884827 w 3930435"/>
              <a:gd name="connsiteY1" fmla="*/ 938826 h 5208564"/>
              <a:gd name="connsiteX2" fmla="*/ 573855 w 3930435"/>
              <a:gd name="connsiteY2" fmla="*/ 792095 h 5208564"/>
              <a:gd name="connsiteX3" fmla="*/ 10951 w 3930435"/>
              <a:gd name="connsiteY3" fmla="*/ 470357 h 5208564"/>
              <a:gd name="connsiteX4" fmla="*/ 736800 w 3930435"/>
              <a:gd name="connsiteY4" fmla="*/ 135748 h 5208564"/>
              <a:gd name="connsiteX5" fmla="*/ 1884827 w 3930435"/>
              <a:gd name="connsiteY5" fmla="*/ 1888 h 5208564"/>
              <a:gd name="connsiteX6" fmla="*/ 3536504 w 3930435"/>
              <a:gd name="connsiteY6" fmla="*/ 222108 h 5208564"/>
              <a:gd name="connsiteX7" fmla="*/ 3758703 w 3930435"/>
              <a:gd name="connsiteY7" fmla="*/ 470357 h 5208564"/>
              <a:gd name="connsiteX8" fmla="*/ 3477252 w 3930435"/>
              <a:gd name="connsiteY8" fmla="*/ 1465717 h 5208564"/>
              <a:gd name="connsiteX9" fmla="*/ 3906836 w 3930435"/>
              <a:gd name="connsiteY9" fmla="*/ 2864775 h 5208564"/>
              <a:gd name="connsiteX10" fmla="*/ 3877209 w 3930435"/>
              <a:gd name="connsiteY10" fmla="*/ 3659302 h 5208564"/>
              <a:gd name="connsiteX11" fmla="*/ 3684636 w 3930435"/>
              <a:gd name="connsiteY11" fmla="*/ 4160199 h 5208564"/>
              <a:gd name="connsiteX12" fmla="*/ 3349175 w 3930435"/>
              <a:gd name="connsiteY12" fmla="*/ 4788300 h 5208564"/>
              <a:gd name="connsiteX13" fmla="*/ 1923464 w 3930435"/>
              <a:gd name="connsiteY13" fmla="*/ 5153436 h 5208564"/>
              <a:gd name="connsiteX14" fmla="*/ 642678 w 3930435"/>
              <a:gd name="connsiteY14" fmla="*/ 4939358 h 5208564"/>
              <a:gd name="connsiteX15" fmla="*/ 25765 w 3930435"/>
              <a:gd name="connsiteY15" fmla="*/ 3106591 h 5208564"/>
              <a:gd name="connsiteX16" fmla="*/ 292403 w 3930435"/>
              <a:gd name="connsiteY16" fmla="*/ 1482990 h 5208564"/>
              <a:gd name="connsiteX17" fmla="*/ 10951 w 3930435"/>
              <a:gd name="connsiteY17" fmla="*/ 470357 h 520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30435" h="5208564" stroke="0" extrusionOk="0">
                <a:moveTo>
                  <a:pt x="10951" y="470357"/>
                </a:moveTo>
                <a:cubicBezTo>
                  <a:pt x="-16206" y="312027"/>
                  <a:pt x="8483" y="505296"/>
                  <a:pt x="70205" y="550283"/>
                </a:cubicBezTo>
                <a:cubicBezTo>
                  <a:pt x="131927" y="595270"/>
                  <a:pt x="83784" y="675521"/>
                  <a:pt x="381283" y="740278"/>
                </a:cubicBezTo>
                <a:cubicBezTo>
                  <a:pt x="678782" y="805035"/>
                  <a:pt x="1371301" y="947462"/>
                  <a:pt x="1884827" y="938826"/>
                </a:cubicBezTo>
                <a:cubicBezTo>
                  <a:pt x="2398353" y="930190"/>
                  <a:pt x="3135312" y="852901"/>
                  <a:pt x="3462438" y="688461"/>
                </a:cubicBezTo>
                <a:cubicBezTo>
                  <a:pt x="3774751" y="610383"/>
                  <a:pt x="3758703" y="314906"/>
                  <a:pt x="3758703" y="470357"/>
                </a:cubicBezTo>
                <a:cubicBezTo>
                  <a:pt x="3724139" y="796386"/>
                  <a:pt x="3497003" y="1122414"/>
                  <a:pt x="3462439" y="1448443"/>
                </a:cubicBezTo>
                <a:cubicBezTo>
                  <a:pt x="3427875" y="1909039"/>
                  <a:pt x="3941400" y="2473267"/>
                  <a:pt x="3906836" y="2933863"/>
                </a:cubicBezTo>
                <a:cubicBezTo>
                  <a:pt x="3958682" y="3305218"/>
                  <a:pt x="3906835" y="3495214"/>
                  <a:pt x="3862395" y="3728390"/>
                </a:cubicBezTo>
                <a:cubicBezTo>
                  <a:pt x="3817955" y="3961566"/>
                  <a:pt x="3711565" y="4158417"/>
                  <a:pt x="3640197" y="4332922"/>
                </a:cubicBezTo>
                <a:lnTo>
                  <a:pt x="3345306" y="4723605"/>
                </a:lnTo>
                <a:cubicBezTo>
                  <a:pt x="3345306" y="4982333"/>
                  <a:pt x="2958377" y="5166316"/>
                  <a:pt x="1923464" y="5166316"/>
                </a:cubicBezTo>
                <a:cubicBezTo>
                  <a:pt x="1505995" y="5199079"/>
                  <a:pt x="920961" y="5296284"/>
                  <a:pt x="751615" y="5006545"/>
                </a:cubicBezTo>
                <a:cubicBezTo>
                  <a:pt x="523015" y="4941346"/>
                  <a:pt x="633337" y="4898906"/>
                  <a:pt x="551864" y="4775121"/>
                </a:cubicBezTo>
                <a:cubicBezTo>
                  <a:pt x="470391" y="4651336"/>
                  <a:pt x="352929" y="4452685"/>
                  <a:pt x="262777" y="4177475"/>
                </a:cubicBezTo>
                <a:cubicBezTo>
                  <a:pt x="172625" y="3902265"/>
                  <a:pt x="30702" y="3567186"/>
                  <a:pt x="10951" y="3123863"/>
                </a:cubicBezTo>
                <a:cubicBezTo>
                  <a:pt x="-53240" y="2594178"/>
                  <a:pt x="326967" y="2029949"/>
                  <a:pt x="262776" y="1500264"/>
                </a:cubicBezTo>
                <a:lnTo>
                  <a:pt x="10951" y="470357"/>
                </a:lnTo>
                <a:close/>
              </a:path>
              <a:path w="3930435" h="5208564" fill="lighten" stroke="0" extrusionOk="0">
                <a:moveTo>
                  <a:pt x="10951" y="470357"/>
                </a:moveTo>
                <a:cubicBezTo>
                  <a:pt x="10951" y="211629"/>
                  <a:pt x="849914" y="1888"/>
                  <a:pt x="1884827" y="1888"/>
                </a:cubicBezTo>
                <a:cubicBezTo>
                  <a:pt x="2919740" y="1888"/>
                  <a:pt x="3758703" y="211629"/>
                  <a:pt x="3758703" y="470357"/>
                </a:cubicBezTo>
                <a:cubicBezTo>
                  <a:pt x="3758703" y="729085"/>
                  <a:pt x="2919740" y="938826"/>
                  <a:pt x="1884827" y="938826"/>
                </a:cubicBezTo>
                <a:cubicBezTo>
                  <a:pt x="849914" y="938826"/>
                  <a:pt x="10951" y="729085"/>
                  <a:pt x="10951" y="470357"/>
                </a:cubicBezTo>
                <a:close/>
              </a:path>
              <a:path w="3930435" h="5208564" fill="none" extrusionOk="0">
                <a:moveTo>
                  <a:pt x="3758703" y="470357"/>
                </a:moveTo>
                <a:cubicBezTo>
                  <a:pt x="3758703" y="729085"/>
                  <a:pt x="2415635" y="885203"/>
                  <a:pt x="1884827" y="938826"/>
                </a:cubicBezTo>
                <a:cubicBezTo>
                  <a:pt x="1354019" y="992449"/>
                  <a:pt x="886168" y="870173"/>
                  <a:pt x="573855" y="792095"/>
                </a:cubicBezTo>
                <a:cubicBezTo>
                  <a:pt x="261542" y="714017"/>
                  <a:pt x="-16207" y="579748"/>
                  <a:pt x="10951" y="470357"/>
                </a:cubicBezTo>
                <a:cubicBezTo>
                  <a:pt x="38109" y="360966"/>
                  <a:pt x="424487" y="213826"/>
                  <a:pt x="736800" y="135748"/>
                </a:cubicBezTo>
                <a:cubicBezTo>
                  <a:pt x="1049113" y="57670"/>
                  <a:pt x="1418210" y="-12505"/>
                  <a:pt x="1884827" y="1888"/>
                </a:cubicBezTo>
                <a:cubicBezTo>
                  <a:pt x="2351444" y="16281"/>
                  <a:pt x="3224191" y="144030"/>
                  <a:pt x="3536504" y="222108"/>
                </a:cubicBezTo>
                <a:cubicBezTo>
                  <a:pt x="3848817" y="300186"/>
                  <a:pt x="3763640" y="280361"/>
                  <a:pt x="3758703" y="470357"/>
                </a:cubicBezTo>
                <a:cubicBezTo>
                  <a:pt x="3724139" y="784871"/>
                  <a:pt x="3511816" y="1151203"/>
                  <a:pt x="3477252" y="1465717"/>
                </a:cubicBezTo>
                <a:cubicBezTo>
                  <a:pt x="3442688" y="1937827"/>
                  <a:pt x="3941400" y="2392665"/>
                  <a:pt x="3906836" y="2864775"/>
                </a:cubicBezTo>
                <a:cubicBezTo>
                  <a:pt x="3958682" y="3215979"/>
                  <a:pt x="3914242" y="3443398"/>
                  <a:pt x="3877209" y="3659302"/>
                </a:cubicBezTo>
                <a:cubicBezTo>
                  <a:pt x="3840176" y="3875206"/>
                  <a:pt x="3757828" y="3957639"/>
                  <a:pt x="3684636" y="4160199"/>
                </a:cubicBezTo>
                <a:lnTo>
                  <a:pt x="3349175" y="4788300"/>
                </a:lnTo>
                <a:cubicBezTo>
                  <a:pt x="3349175" y="5047028"/>
                  <a:pt x="2374547" y="5128260"/>
                  <a:pt x="1923464" y="5153436"/>
                </a:cubicBezTo>
                <a:cubicBezTo>
                  <a:pt x="1472381" y="5178612"/>
                  <a:pt x="929335" y="5280499"/>
                  <a:pt x="642678" y="4939358"/>
                </a:cubicBezTo>
                <a:cubicBezTo>
                  <a:pt x="356021" y="4598217"/>
                  <a:pt x="66862" y="3650986"/>
                  <a:pt x="25765" y="3106591"/>
                </a:cubicBezTo>
                <a:cubicBezTo>
                  <a:pt x="-15332" y="2562196"/>
                  <a:pt x="324499" y="1922362"/>
                  <a:pt x="292403" y="1482990"/>
                </a:cubicBezTo>
                <a:lnTo>
                  <a:pt x="10951" y="470357"/>
                </a:lnTo>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六角形 8"/>
          <p:cNvSpPr/>
          <p:nvPr/>
        </p:nvSpPr>
        <p:spPr>
          <a:xfrm>
            <a:off x="1983346" y="2101414"/>
            <a:ext cx="1917342" cy="1455312"/>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不安</a:t>
            </a:r>
            <a:endParaRPr kumimoji="1" lang="ja-JP" altLang="en-US" sz="4400" dirty="0"/>
          </a:p>
        </p:txBody>
      </p:sp>
      <p:sp>
        <p:nvSpPr>
          <p:cNvPr id="10" name="六角形 9"/>
          <p:cNvSpPr/>
          <p:nvPr/>
        </p:nvSpPr>
        <p:spPr>
          <a:xfrm>
            <a:off x="360608" y="2838727"/>
            <a:ext cx="1918952" cy="153258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痛い</a:t>
            </a:r>
            <a:endParaRPr kumimoji="1" lang="ja-JP" altLang="en-US" sz="4400" dirty="0"/>
          </a:p>
        </p:txBody>
      </p:sp>
      <p:sp>
        <p:nvSpPr>
          <p:cNvPr id="11" name="六角形 10"/>
          <p:cNvSpPr/>
          <p:nvPr/>
        </p:nvSpPr>
        <p:spPr>
          <a:xfrm>
            <a:off x="1981736" y="3627550"/>
            <a:ext cx="1918952" cy="153258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つらい</a:t>
            </a:r>
            <a:endParaRPr kumimoji="1" lang="ja-JP" altLang="en-US" sz="3200" dirty="0"/>
          </a:p>
        </p:txBody>
      </p:sp>
      <p:sp>
        <p:nvSpPr>
          <p:cNvPr id="12" name="六角形 11"/>
          <p:cNvSpPr/>
          <p:nvPr/>
        </p:nvSpPr>
        <p:spPr>
          <a:xfrm>
            <a:off x="3630231" y="1351219"/>
            <a:ext cx="1893195" cy="1427408"/>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400" dirty="0" smtClean="0"/>
              <a:t>嫌だ</a:t>
            </a:r>
            <a:endParaRPr kumimoji="1" lang="ja-JP" altLang="en-US" sz="4400" dirty="0"/>
          </a:p>
        </p:txBody>
      </p:sp>
      <p:sp>
        <p:nvSpPr>
          <p:cNvPr id="14" name="六角形 13"/>
          <p:cNvSpPr/>
          <p:nvPr/>
        </p:nvSpPr>
        <p:spPr>
          <a:xfrm>
            <a:off x="414940" y="1321162"/>
            <a:ext cx="1868244" cy="1384789"/>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苦しい</a:t>
            </a:r>
            <a:endParaRPr kumimoji="1" lang="ja-JP" altLang="en-US" sz="3200" dirty="0"/>
          </a:p>
        </p:txBody>
      </p:sp>
      <p:sp>
        <p:nvSpPr>
          <p:cNvPr id="16" name="六角形 15"/>
          <p:cNvSpPr/>
          <p:nvPr/>
        </p:nvSpPr>
        <p:spPr>
          <a:xfrm>
            <a:off x="360608" y="4464667"/>
            <a:ext cx="1918952" cy="153258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寂しい</a:t>
            </a:r>
            <a:endParaRPr kumimoji="1" lang="ja-JP" altLang="en-US" sz="3200" dirty="0"/>
          </a:p>
        </p:txBody>
      </p:sp>
      <p:sp>
        <p:nvSpPr>
          <p:cNvPr id="17" name="六角形 16"/>
          <p:cNvSpPr/>
          <p:nvPr/>
        </p:nvSpPr>
        <p:spPr>
          <a:xfrm>
            <a:off x="3653174" y="2875214"/>
            <a:ext cx="1918952" cy="153258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虚しい</a:t>
            </a:r>
            <a:endParaRPr kumimoji="1" lang="ja-JP" altLang="en-US" sz="3200" dirty="0"/>
          </a:p>
        </p:txBody>
      </p:sp>
      <p:sp>
        <p:nvSpPr>
          <p:cNvPr id="18" name="六角形 17"/>
          <p:cNvSpPr/>
          <p:nvPr/>
        </p:nvSpPr>
        <p:spPr>
          <a:xfrm>
            <a:off x="1981736" y="5288310"/>
            <a:ext cx="1857778" cy="149732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t>悲しい</a:t>
            </a:r>
            <a:endParaRPr kumimoji="1" lang="ja-JP" altLang="en-US" sz="3200" dirty="0"/>
          </a:p>
        </p:txBody>
      </p:sp>
      <p:sp>
        <p:nvSpPr>
          <p:cNvPr id="19" name="六角形 18"/>
          <p:cNvSpPr/>
          <p:nvPr/>
        </p:nvSpPr>
        <p:spPr>
          <a:xfrm>
            <a:off x="3653174" y="4504387"/>
            <a:ext cx="1918952" cy="1532586"/>
          </a:xfrm>
          <a:prstGeom prst="hexagon">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t>疲れた</a:t>
            </a:r>
            <a:endParaRPr kumimoji="1" lang="en-US" altLang="ja-JP" sz="2800" dirty="0" smtClean="0"/>
          </a:p>
        </p:txBody>
      </p:sp>
      <p:sp>
        <p:nvSpPr>
          <p:cNvPr id="21" name="テキスト ボックス 20"/>
          <p:cNvSpPr txBox="1"/>
          <p:nvPr/>
        </p:nvSpPr>
        <p:spPr>
          <a:xfrm>
            <a:off x="7076748" y="6165430"/>
            <a:ext cx="3543300" cy="646331"/>
          </a:xfrm>
          <a:prstGeom prst="rect">
            <a:avLst/>
          </a:prstGeom>
          <a:noFill/>
        </p:spPr>
        <p:txBody>
          <a:bodyPr wrap="square" rtlCol="0">
            <a:spAutoFit/>
          </a:bodyPr>
          <a:lstStyle/>
          <a:p>
            <a:r>
              <a:rPr kumimoji="1" lang="ja-JP" altLang="en-US" sz="3600" dirty="0" smtClean="0"/>
              <a:t>かんにん袋</a:t>
            </a:r>
            <a:endParaRPr kumimoji="1" lang="ja-JP" altLang="en-US" sz="3600" dirty="0"/>
          </a:p>
        </p:txBody>
      </p:sp>
      <p:sp>
        <p:nvSpPr>
          <p:cNvPr id="3" name="爆発 1 2"/>
          <p:cNvSpPr/>
          <p:nvPr/>
        </p:nvSpPr>
        <p:spPr>
          <a:xfrm>
            <a:off x="5911821" y="-342900"/>
            <a:ext cx="5353050" cy="3899626"/>
          </a:xfrm>
          <a:prstGeom prst="irregularSeal1">
            <a:avLst/>
          </a:prstGeom>
          <a:solidFill>
            <a:srgbClr val="FF0066">
              <a:alpha val="44000"/>
            </a:srgb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smtClean="0">
                <a:solidFill>
                  <a:schemeClr val="tx1"/>
                </a:solidFill>
              </a:rPr>
              <a:t>いっぱいになると感情が吹き出す</a:t>
            </a:r>
            <a:endParaRPr kumimoji="1" lang="ja-JP" altLang="en-US" sz="4000" dirty="0">
              <a:solidFill>
                <a:schemeClr val="tx1"/>
              </a:solidFill>
            </a:endParaRPr>
          </a:p>
        </p:txBody>
      </p:sp>
      <p:pic>
        <p:nvPicPr>
          <p:cNvPr id="15" name="図 14">
            <a:hlinkClick r:id="rId3" action="ppaction://hlinksldjump"/>
          </p:cNvPr>
          <p:cNvPicPr>
            <a:picLocks noChangeAspect="1"/>
          </p:cNvPicPr>
          <p:nvPr/>
        </p:nvPicPr>
        <p:blipFill>
          <a:blip r:embed="rId4"/>
          <a:stretch>
            <a:fillRect/>
          </a:stretch>
        </p:blipFill>
        <p:spPr>
          <a:xfrm>
            <a:off x="10490612" y="6042859"/>
            <a:ext cx="1548518" cy="859611"/>
          </a:xfrm>
          <a:prstGeom prst="rect">
            <a:avLst/>
          </a:prstGeom>
        </p:spPr>
      </p:pic>
    </p:spTree>
    <p:extLst>
      <p:ext uri="{BB962C8B-B14F-4D97-AF65-F5344CB8AC3E}">
        <p14:creationId xmlns:p14="http://schemas.microsoft.com/office/powerpoint/2010/main" val="11730864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withEffect">
                                  <p:stCondLst>
                                    <p:cond delay="0"/>
                                  </p:stCondLst>
                                  <p:childTnLst>
                                    <p:animMotion origin="layout" path="M 3.125E-6 1.48148E-6 L 0.25742 1.48148E-6 C 0.37265 1.48148E-6 0.51523 0.05046 0.51523 0.09236 L 0.51523 0.18588 " pathEditMode="relative" rAng="0" ptsTypes="AAAA">
                                      <p:cBhvr>
                                        <p:cTn id="6" dur="1200" fill="hold"/>
                                        <p:tgtEl>
                                          <p:spTgt spid="14"/>
                                        </p:tgtEl>
                                        <p:attrNameLst>
                                          <p:attrName>ppt_x</p:attrName>
                                          <p:attrName>ppt_y</p:attrName>
                                        </p:attrNameLst>
                                      </p:cBhvr>
                                      <p:rCtr x="25755" y="9282"/>
                                    </p:animMotion>
                                  </p:childTnLst>
                                </p:cTn>
                              </p:par>
                            </p:childTnLst>
                          </p:cTn>
                        </p:par>
                        <p:par>
                          <p:cTn id="7" fill="hold">
                            <p:stCondLst>
                              <p:cond delay="1200"/>
                            </p:stCondLst>
                            <p:childTnLst>
                              <p:par>
                                <p:cTn id="8" presetID="50" presetClass="path" presetSubtype="0" accel="50000" decel="50000" fill="hold" grpId="0" nodeType="afterEffect">
                                  <p:stCondLst>
                                    <p:cond delay="0"/>
                                  </p:stCondLst>
                                  <p:childTnLst>
                                    <p:animMotion origin="layout" path="M -3.125E-6 -4.44444E-6 L 0.30886 -4.44444E-6 C 0.4474 -4.44444E-6 0.61823 0.02801 0.61823 0.05116 L 0.61823 0.10232 " pathEditMode="relative" rAng="0" ptsTypes="AAAA">
                                      <p:cBhvr>
                                        <p:cTn id="9" dur="1200" fill="hold"/>
                                        <p:tgtEl>
                                          <p:spTgt spid="10"/>
                                        </p:tgtEl>
                                        <p:attrNameLst>
                                          <p:attrName>ppt_x</p:attrName>
                                          <p:attrName>ppt_y</p:attrName>
                                        </p:attrNameLst>
                                      </p:cBhvr>
                                      <p:rCtr x="30911" y="5116"/>
                                    </p:animMotion>
                                  </p:childTnLst>
                                </p:cTn>
                              </p:par>
                            </p:childTnLst>
                          </p:cTn>
                        </p:par>
                        <p:par>
                          <p:cTn id="10" fill="hold">
                            <p:stCondLst>
                              <p:cond delay="2400"/>
                            </p:stCondLst>
                            <p:childTnLst>
                              <p:par>
                                <p:cTn id="11" presetID="50" presetClass="path" presetSubtype="0" accel="50000" decel="50000" fill="hold" grpId="0" nodeType="afterEffect">
                                  <p:stCondLst>
                                    <p:cond delay="0"/>
                                  </p:stCondLst>
                                  <p:childTnLst>
                                    <p:animMotion origin="layout" path="M -3.125E-6 -1.48148E-6 L 0.31003 -1.48148E-6 C 0.44909 -1.48148E-6 0.62058 0.00602 0.62058 0.01111 L 0.62058 0.02292 " pathEditMode="relative" rAng="0" ptsTypes="AAAA">
                                      <p:cBhvr>
                                        <p:cTn id="12" dur="1300" fill="hold"/>
                                        <p:tgtEl>
                                          <p:spTgt spid="16"/>
                                        </p:tgtEl>
                                        <p:attrNameLst>
                                          <p:attrName>ppt_x</p:attrName>
                                          <p:attrName>ppt_y</p:attrName>
                                        </p:attrNameLst>
                                      </p:cBhvr>
                                      <p:rCtr x="31029" y="1134"/>
                                    </p:animMotion>
                                  </p:childTnLst>
                                </p:cTn>
                              </p:par>
                            </p:childTnLst>
                          </p:cTn>
                        </p:par>
                        <p:par>
                          <p:cTn id="13" fill="hold">
                            <p:stCondLst>
                              <p:cond delay="3700"/>
                            </p:stCondLst>
                            <p:childTnLst>
                              <p:par>
                                <p:cTn id="14" presetID="50" presetClass="path" presetSubtype="0" accel="50000" decel="50000" fill="hold" grpId="0" nodeType="afterEffect">
                                  <p:stCondLst>
                                    <p:cond delay="0"/>
                                  </p:stCondLst>
                                  <p:childTnLst>
                                    <p:animMotion origin="layout" path="M 3.95833E-6 0 L 0.19388 0 C 0.28073 0 0.38789 0.05486 0.38789 0.09931 L 0.38789 0.19931 " pathEditMode="relative" rAng="0" ptsTypes="AAAA">
                                      <p:cBhvr>
                                        <p:cTn id="15" dur="1300" fill="hold"/>
                                        <p:tgtEl>
                                          <p:spTgt spid="9"/>
                                        </p:tgtEl>
                                        <p:attrNameLst>
                                          <p:attrName>ppt_x</p:attrName>
                                          <p:attrName>ppt_y</p:attrName>
                                        </p:attrNameLst>
                                      </p:cBhvr>
                                      <p:rCtr x="19388" y="9954"/>
                                    </p:animMotion>
                                  </p:childTnLst>
                                </p:cTn>
                              </p:par>
                            </p:childTnLst>
                          </p:cTn>
                        </p:par>
                        <p:par>
                          <p:cTn id="16" fill="hold">
                            <p:stCondLst>
                              <p:cond delay="5000"/>
                            </p:stCondLst>
                            <p:childTnLst>
                              <p:par>
                                <p:cTn id="17" presetID="50" presetClass="path" presetSubtype="0" accel="50000" decel="50000" fill="hold" grpId="0" nodeType="afterEffect">
                                  <p:stCondLst>
                                    <p:cond delay="0"/>
                                  </p:stCondLst>
                                  <p:childTnLst>
                                    <p:animMotion origin="layout" path="M 4.16667E-6 7.40741E-7 L 0.19075 7.40741E-7 C 0.27643 7.40741E-7 0.38242 0.03958 0.38242 0.07222 L 0.38242 0.14514 " pathEditMode="relative" rAng="0" ptsTypes="AAAA">
                                      <p:cBhvr>
                                        <p:cTn id="18" dur="1200" fill="hold"/>
                                        <p:tgtEl>
                                          <p:spTgt spid="11"/>
                                        </p:tgtEl>
                                        <p:attrNameLst>
                                          <p:attrName>ppt_x</p:attrName>
                                          <p:attrName>ppt_y</p:attrName>
                                        </p:attrNameLst>
                                      </p:cBhvr>
                                      <p:rCtr x="19115" y="7245"/>
                                    </p:animMotion>
                                  </p:childTnLst>
                                </p:cTn>
                              </p:par>
                            </p:childTnLst>
                          </p:cTn>
                        </p:par>
                        <p:par>
                          <p:cTn id="19" fill="hold">
                            <p:stCondLst>
                              <p:cond delay="6200"/>
                            </p:stCondLst>
                            <p:childTnLst>
                              <p:par>
                                <p:cTn id="20" presetID="50" presetClass="path" presetSubtype="0" accel="50000" decel="50000" fill="hold" grpId="0" nodeType="afterEffect">
                                  <p:stCondLst>
                                    <p:cond delay="0"/>
                                  </p:stCondLst>
                                  <p:childTnLst>
                                    <p:animMotion origin="layout" path="M -1.875E-6 -2.59259E-6 L 0.22201 -2.59259E-6 C 0.32136 -2.59259E-6 0.44414 -0.01342 0.44414 -0.02384 L 0.44414 -0.04745 " pathEditMode="relative" rAng="0" ptsTypes="AAAA">
                                      <p:cBhvr>
                                        <p:cTn id="21" dur="1300" fill="hold"/>
                                        <p:tgtEl>
                                          <p:spTgt spid="18"/>
                                        </p:tgtEl>
                                        <p:attrNameLst>
                                          <p:attrName>ppt_x</p:attrName>
                                          <p:attrName>ppt_y</p:attrName>
                                        </p:attrNameLst>
                                      </p:cBhvr>
                                      <p:rCtr x="22201" y="-2384"/>
                                    </p:animMotion>
                                  </p:childTnLst>
                                </p:cTn>
                              </p:par>
                            </p:childTnLst>
                          </p:cTn>
                        </p:par>
                        <p:par>
                          <p:cTn id="22" fill="hold">
                            <p:stCondLst>
                              <p:cond delay="7500"/>
                            </p:stCondLst>
                            <p:childTnLst>
                              <p:par>
                                <p:cTn id="23" presetID="50" presetClass="path" presetSubtype="0" accel="50000" decel="50000" fill="hold" grpId="0" nodeType="afterEffect">
                                  <p:stCondLst>
                                    <p:cond delay="0"/>
                                  </p:stCondLst>
                                  <p:childTnLst>
                                    <p:animMotion origin="layout" path="M -6.25E-7 4.07407E-6 L 0.17383 4.07407E-6 C 0.25156 4.07407E-6 0.34779 0.04722 0.34779 0.08588 L 0.34779 0.17268 " pathEditMode="relative" rAng="0" ptsTypes="AAAA">
                                      <p:cBhvr>
                                        <p:cTn id="24" dur="1100" fill="hold"/>
                                        <p:tgtEl>
                                          <p:spTgt spid="12"/>
                                        </p:tgtEl>
                                        <p:attrNameLst>
                                          <p:attrName>ppt_x</p:attrName>
                                          <p:attrName>ppt_y</p:attrName>
                                        </p:attrNameLst>
                                      </p:cBhvr>
                                      <p:rCtr x="17383" y="8634"/>
                                    </p:animMotion>
                                  </p:childTnLst>
                                </p:cTn>
                              </p:par>
                            </p:childTnLst>
                          </p:cTn>
                        </p:par>
                        <p:par>
                          <p:cTn id="25" fill="hold">
                            <p:stCondLst>
                              <p:cond delay="8600"/>
                            </p:stCondLst>
                            <p:childTnLst>
                              <p:par>
                                <p:cTn id="26" presetID="50" presetClass="path" presetSubtype="0" accel="50000" decel="50000" fill="hold" grpId="0" nodeType="afterEffect">
                                  <p:stCondLst>
                                    <p:cond delay="0"/>
                                  </p:stCondLst>
                                  <p:childTnLst>
                                    <p:animMotion origin="layout" path="M 4.79167E-6 1.48148E-6 L 0.17838 1.48148E-6 C 0.25833 1.48148E-6 0.35716 0.05185 0.35716 0.09467 L 0.35716 0.18935 " pathEditMode="relative" rAng="0" ptsTypes="AAAA">
                                      <p:cBhvr>
                                        <p:cTn id="27" dur="1200" fill="hold"/>
                                        <p:tgtEl>
                                          <p:spTgt spid="17"/>
                                        </p:tgtEl>
                                        <p:attrNameLst>
                                          <p:attrName>ppt_x</p:attrName>
                                          <p:attrName>ppt_y</p:attrName>
                                        </p:attrNameLst>
                                      </p:cBhvr>
                                      <p:rCtr x="17852" y="9468"/>
                                    </p:animMotion>
                                  </p:childTnLst>
                                </p:cTn>
                              </p:par>
                            </p:childTnLst>
                          </p:cTn>
                        </p:par>
                        <p:par>
                          <p:cTn id="28" fill="hold">
                            <p:stCondLst>
                              <p:cond delay="9800"/>
                            </p:stCondLst>
                            <p:childTnLst>
                              <p:par>
                                <p:cTn id="29" presetID="50" presetClass="path" presetSubtype="0" accel="50000" decel="50000" fill="hold" grpId="0" nodeType="afterEffect">
                                  <p:stCondLst>
                                    <p:cond delay="0"/>
                                  </p:stCondLst>
                                  <p:childTnLst>
                                    <p:animMotion origin="layout" path="M 4.79167E-6 1.48148E-6 L 0.14244 1.48148E-6 C 0.20638 1.48148E-6 0.28554 -0.02338 0.28554 -0.04213 L 0.28554 -0.08403 " pathEditMode="relative" rAng="0" ptsTypes="AAAA">
                                      <p:cBhvr>
                                        <p:cTn id="30" dur="1000" fill="hold"/>
                                        <p:tgtEl>
                                          <p:spTgt spid="19"/>
                                        </p:tgtEl>
                                        <p:attrNameLst>
                                          <p:attrName>ppt_x</p:attrName>
                                          <p:attrName>ppt_y</p:attrName>
                                        </p:attrNameLst>
                                      </p:cBhvr>
                                      <p:rCtr x="14271" y="-4213"/>
                                    </p:animMotion>
                                  </p:childTnLst>
                                </p:cTn>
                              </p:par>
                            </p:childTnLst>
                          </p:cTn>
                        </p:par>
                        <p:par>
                          <p:cTn id="31" fill="hold">
                            <p:stCondLst>
                              <p:cond delay="10800"/>
                            </p:stCondLst>
                            <p:childTnLst>
                              <p:par>
                                <p:cTn id="32" presetID="27" presetClass="emph" presetSubtype="0" fill="remove" grpId="0" nodeType="afterEffect">
                                  <p:stCondLst>
                                    <p:cond delay="0"/>
                                  </p:stCondLst>
                                  <p:childTnLst>
                                    <p:animClr clrSpc="rgb" dir="cw">
                                      <p:cBhvr override="childStyle">
                                        <p:cTn id="33" dur="250" autoRev="1" fill="remove"/>
                                        <p:tgtEl>
                                          <p:spTgt spid="8"/>
                                        </p:tgtEl>
                                        <p:attrNameLst>
                                          <p:attrName>style.color</p:attrName>
                                        </p:attrNameLst>
                                      </p:cBhvr>
                                      <p:to>
                                        <a:schemeClr val="bg1"/>
                                      </p:to>
                                    </p:animClr>
                                    <p:animClr clrSpc="rgb" dir="cw">
                                      <p:cBhvr>
                                        <p:cTn id="34" dur="250" autoRev="1" fill="remove"/>
                                        <p:tgtEl>
                                          <p:spTgt spid="8"/>
                                        </p:tgtEl>
                                        <p:attrNameLst>
                                          <p:attrName>fillcolor</p:attrName>
                                        </p:attrNameLst>
                                      </p:cBhvr>
                                      <p:to>
                                        <a:schemeClr val="bg1"/>
                                      </p:to>
                                    </p:animClr>
                                    <p:set>
                                      <p:cBhvr>
                                        <p:cTn id="35" dur="250" autoRev="1" fill="remove"/>
                                        <p:tgtEl>
                                          <p:spTgt spid="8"/>
                                        </p:tgtEl>
                                        <p:attrNameLst>
                                          <p:attrName>fill.type</p:attrName>
                                        </p:attrNameLst>
                                      </p:cBhvr>
                                      <p:to>
                                        <p:strVal val="solid"/>
                                      </p:to>
                                    </p:set>
                                    <p:set>
                                      <p:cBhvr>
                                        <p:cTn id="36" dur="250" autoRev="1" fill="remove"/>
                                        <p:tgtEl>
                                          <p:spTgt spid="8"/>
                                        </p:tgtEl>
                                        <p:attrNameLst>
                                          <p:attrName>fill.on</p:attrName>
                                        </p:attrNameLst>
                                      </p:cBhvr>
                                      <p:to>
                                        <p:strVal val="true"/>
                                      </p:to>
                                    </p:set>
                                  </p:childTnLst>
                                  <p:subTnLst>
                                    <p:audio>
                                      <p:cMediaNode vol="73000">
                                        <p:cTn display="0" masterRel="sameClick">
                                          <p:stCondLst>
                                            <p:cond evt="begin" delay="0">
                                              <p:tn val="32"/>
                                            </p:cond>
                                          </p:stCondLst>
                                          <p:endCondLst>
                                            <p:cond evt="onStopAudio" delay="0">
                                              <p:tgtEl>
                                                <p:sldTgt/>
                                              </p:tgtEl>
                                            </p:cond>
                                          </p:endCondLst>
                                        </p:cTn>
                                        <p:tgtEl>
                                          <p:sndTgt r:embed="rId2" name="explode.wav"/>
                                        </p:tgtEl>
                                      </p:cMediaNode>
                                    </p:audio>
                                  </p:subTnLst>
                                </p:cTn>
                              </p:par>
                            </p:childTnLst>
                          </p:cTn>
                        </p:par>
                        <p:par>
                          <p:cTn id="37" fill="hold">
                            <p:stCondLst>
                              <p:cond delay="11300"/>
                            </p:stCondLst>
                            <p:childTnLst>
                              <p:par>
                                <p:cTn id="38" presetID="1" presetClass="entr" presetSubtype="0"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7" presetClass="emph" presetSubtype="0" fill="remove" grpId="1" nodeType="clickEffect">
                                  <p:stCondLst>
                                    <p:cond delay="0"/>
                                  </p:stCondLst>
                                  <p:childTnLst>
                                    <p:animClr clrSpc="rgb" dir="cw">
                                      <p:cBhvr override="childStyle">
                                        <p:cTn id="43" dur="750" autoRev="1" fill="remove"/>
                                        <p:tgtEl>
                                          <p:spTgt spid="3"/>
                                        </p:tgtEl>
                                        <p:attrNameLst>
                                          <p:attrName>style.color</p:attrName>
                                        </p:attrNameLst>
                                      </p:cBhvr>
                                      <p:to>
                                        <a:schemeClr val="bg1"/>
                                      </p:to>
                                    </p:animClr>
                                    <p:animClr clrSpc="rgb" dir="cw">
                                      <p:cBhvr>
                                        <p:cTn id="44" dur="750" autoRev="1" fill="remove"/>
                                        <p:tgtEl>
                                          <p:spTgt spid="3"/>
                                        </p:tgtEl>
                                        <p:attrNameLst>
                                          <p:attrName>fillcolor</p:attrName>
                                        </p:attrNameLst>
                                      </p:cBhvr>
                                      <p:to>
                                        <a:schemeClr val="bg1"/>
                                      </p:to>
                                    </p:animClr>
                                    <p:set>
                                      <p:cBhvr>
                                        <p:cTn id="45" dur="750" autoRev="1" fill="remove"/>
                                        <p:tgtEl>
                                          <p:spTgt spid="3"/>
                                        </p:tgtEl>
                                        <p:attrNameLst>
                                          <p:attrName>fill.type</p:attrName>
                                        </p:attrNameLst>
                                      </p:cBhvr>
                                      <p:to>
                                        <p:strVal val="solid"/>
                                      </p:to>
                                    </p:set>
                                    <p:set>
                                      <p:cBhvr>
                                        <p:cTn id="46" dur="750" autoRev="1" fill="remove"/>
                                        <p:tgtEl>
                                          <p:spTgt spid="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animBg="1"/>
      <p:bldP spid="16" grpId="0" animBg="1"/>
      <p:bldP spid="17" grpId="0" animBg="1"/>
      <p:bldP spid="18" grpId="0" animBg="1"/>
      <p:bldP spid="19" grpId="0" animBg="1"/>
      <p:bldP spid="3" grpId="0" animBg="1"/>
      <p:bldP spid="3"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5448" y="1869133"/>
            <a:ext cx="11456963" cy="2921232"/>
          </a:xfrm>
        </p:spPr>
        <p:txBody>
          <a:bodyPr>
            <a:normAutofit/>
          </a:bodyPr>
          <a:lstStyle/>
          <a:p>
            <a:r>
              <a:rPr lang="ja-JP" altLang="en-US" dirty="0"/>
              <a:t>　</a:t>
            </a:r>
            <a:r>
              <a:rPr lang="ja-JP" altLang="en-US" sz="6600" dirty="0" smtClean="0"/>
              <a:t>感情を</a:t>
            </a:r>
            <a:r>
              <a:rPr kumimoji="1" lang="ja-JP" altLang="en-US" sz="6600" dirty="0" smtClean="0"/>
              <a:t>コントロールする</a:t>
            </a:r>
            <a:r>
              <a:rPr kumimoji="1" lang="en-US" altLang="ja-JP" sz="6600" dirty="0" smtClean="0"/>
              <a:t/>
            </a:r>
            <a:br>
              <a:rPr kumimoji="1" lang="en-US" altLang="ja-JP" sz="6600" dirty="0" smtClean="0"/>
            </a:br>
            <a:r>
              <a:rPr kumimoji="1" lang="ja-JP" altLang="en-US" sz="6600" dirty="0" smtClean="0"/>
              <a:t>　　</a:t>
            </a:r>
            <a:r>
              <a:rPr lang="ja-JP" altLang="en-US" sz="6600" dirty="0" smtClean="0"/>
              <a:t>６つの対処行動</a:t>
            </a:r>
            <a:r>
              <a:rPr kumimoji="1" lang="ja-JP" altLang="en-US" sz="6600" dirty="0" smtClean="0"/>
              <a:t>を紹介します</a:t>
            </a:r>
            <a:endParaRPr kumimoji="1" lang="ja-JP" altLang="en-US" sz="6600" dirty="0"/>
          </a:p>
        </p:txBody>
      </p:sp>
      <p:pic>
        <p:nvPicPr>
          <p:cNvPr id="3" name="図 2"/>
          <p:cNvPicPr>
            <a:picLocks noChangeAspect="1"/>
          </p:cNvPicPr>
          <p:nvPr/>
        </p:nvPicPr>
        <p:blipFill>
          <a:blip r:embed="rId2"/>
          <a:stretch>
            <a:fillRect/>
          </a:stretch>
        </p:blipFill>
        <p:spPr>
          <a:xfrm>
            <a:off x="2144550" y="1022606"/>
            <a:ext cx="1153756" cy="1389441"/>
          </a:xfrm>
          <a:prstGeom prst="rect">
            <a:avLst/>
          </a:prstGeom>
        </p:spPr>
      </p:pic>
      <p:pic>
        <p:nvPicPr>
          <p:cNvPr id="4" name="図 3"/>
          <p:cNvPicPr>
            <a:picLocks noChangeAspect="1"/>
          </p:cNvPicPr>
          <p:nvPr/>
        </p:nvPicPr>
        <p:blipFill>
          <a:blip r:embed="rId3"/>
          <a:stretch>
            <a:fillRect/>
          </a:stretch>
        </p:blipFill>
        <p:spPr>
          <a:xfrm>
            <a:off x="5442855" y="1192418"/>
            <a:ext cx="1611077" cy="1353429"/>
          </a:xfrm>
          <a:prstGeom prst="rect">
            <a:avLst/>
          </a:prstGeom>
        </p:spPr>
      </p:pic>
      <p:pic>
        <p:nvPicPr>
          <p:cNvPr id="5" name="図 4"/>
          <p:cNvPicPr>
            <a:picLocks noChangeAspect="1"/>
          </p:cNvPicPr>
          <p:nvPr/>
        </p:nvPicPr>
        <p:blipFill>
          <a:blip r:embed="rId4"/>
          <a:stretch>
            <a:fillRect/>
          </a:stretch>
        </p:blipFill>
        <p:spPr>
          <a:xfrm>
            <a:off x="0" y="3251852"/>
            <a:ext cx="1398352" cy="1538513"/>
          </a:xfrm>
          <a:prstGeom prst="rect">
            <a:avLst/>
          </a:prstGeom>
        </p:spPr>
      </p:pic>
      <p:pic>
        <p:nvPicPr>
          <p:cNvPr id="6" name="図 5"/>
          <p:cNvPicPr>
            <a:picLocks noChangeAspect="1"/>
          </p:cNvPicPr>
          <p:nvPr/>
        </p:nvPicPr>
        <p:blipFill>
          <a:blip r:embed="rId5"/>
          <a:stretch>
            <a:fillRect/>
          </a:stretch>
        </p:blipFill>
        <p:spPr>
          <a:xfrm>
            <a:off x="10181393" y="1463385"/>
            <a:ext cx="1650388" cy="1654587"/>
          </a:xfrm>
          <a:prstGeom prst="rect">
            <a:avLst/>
          </a:prstGeom>
        </p:spPr>
      </p:pic>
      <p:pic>
        <p:nvPicPr>
          <p:cNvPr id="7" name="図 6"/>
          <p:cNvPicPr>
            <a:picLocks noChangeAspect="1"/>
          </p:cNvPicPr>
          <p:nvPr/>
        </p:nvPicPr>
        <p:blipFill>
          <a:blip r:embed="rId6"/>
          <a:stretch>
            <a:fillRect/>
          </a:stretch>
        </p:blipFill>
        <p:spPr>
          <a:xfrm>
            <a:off x="2468231" y="4221580"/>
            <a:ext cx="1203553" cy="1407545"/>
          </a:xfrm>
          <a:prstGeom prst="rect">
            <a:avLst/>
          </a:prstGeom>
        </p:spPr>
      </p:pic>
      <p:pic>
        <p:nvPicPr>
          <p:cNvPr id="8" name="図 7"/>
          <p:cNvPicPr>
            <a:picLocks noChangeAspect="1"/>
          </p:cNvPicPr>
          <p:nvPr/>
        </p:nvPicPr>
        <p:blipFill>
          <a:blip r:embed="rId7"/>
          <a:stretch>
            <a:fillRect/>
          </a:stretch>
        </p:blipFill>
        <p:spPr>
          <a:xfrm>
            <a:off x="8643251" y="4221580"/>
            <a:ext cx="1913020" cy="1137570"/>
          </a:xfrm>
          <a:prstGeom prst="rect">
            <a:avLst/>
          </a:prstGeom>
        </p:spPr>
      </p:pic>
      <p:sp>
        <p:nvSpPr>
          <p:cNvPr id="10" name="正方形/長方形 9"/>
          <p:cNvSpPr/>
          <p:nvPr/>
        </p:nvSpPr>
        <p:spPr>
          <a:xfrm>
            <a:off x="0" y="472903"/>
            <a:ext cx="12237645" cy="769441"/>
          </a:xfrm>
          <a:prstGeom prst="rect">
            <a:avLst/>
          </a:prstGeom>
        </p:spPr>
        <p:txBody>
          <a:bodyPr wrap="none">
            <a:spAutoFit/>
          </a:bodyPr>
          <a:lstStyle/>
          <a:p>
            <a:r>
              <a:rPr lang="ja-JP" altLang="en-US" sz="4400" dirty="0">
                <a:solidFill>
                  <a:srgbClr val="00B0F0"/>
                </a:solidFill>
                <a:latin typeface="Times New Roman" panose="02020603050405020304" pitchFamily="18" charset="0"/>
                <a:ea typeface="ＤＨＰ平成ゴシックW5" panose="020B0500000000000000" pitchFamily="50" charset="-128"/>
              </a:rPr>
              <a:t>ステップ⒋　感情をコントロール方法を見つけよう</a:t>
            </a:r>
            <a:endParaRPr lang="ja-JP" altLang="en-US" sz="4400" dirty="0">
              <a:solidFill>
                <a:srgbClr val="00B0F0"/>
              </a:solidFill>
              <a:latin typeface="Times New Roman" panose="02020603050405020304" pitchFamily="18" charset="0"/>
              <a:ea typeface="ＭＳ 明朝" panose="02020609040205080304" pitchFamily="17" charset="-128"/>
            </a:endParaRPr>
          </a:p>
        </p:txBody>
      </p:sp>
      <p:sp>
        <p:nvSpPr>
          <p:cNvPr id="9" name="テキスト ボックス 8"/>
          <p:cNvSpPr txBox="1"/>
          <p:nvPr/>
        </p:nvSpPr>
        <p:spPr>
          <a:xfrm>
            <a:off x="38068" y="5893973"/>
            <a:ext cx="10518203" cy="646331"/>
          </a:xfrm>
          <a:prstGeom prst="rect">
            <a:avLst/>
          </a:prstGeom>
          <a:noFill/>
        </p:spPr>
        <p:txBody>
          <a:bodyPr wrap="square" rtlCol="0">
            <a:spAutoFit/>
          </a:bodyPr>
          <a:lstStyle/>
          <a:p>
            <a:r>
              <a:rPr kumimoji="1" lang="ja-JP" altLang="en-US" sz="3600" dirty="0" smtClean="0"/>
              <a:t>★自分ができるコントロール方法を見つけておこう</a:t>
            </a:r>
            <a:endParaRPr kumimoji="1" lang="ja-JP" altLang="en-US" sz="3600" dirty="0"/>
          </a:p>
        </p:txBody>
      </p:sp>
      <p:pic>
        <p:nvPicPr>
          <p:cNvPr id="11" name="図 10">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8649629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6998" y="4504185"/>
            <a:ext cx="2087449" cy="2244009"/>
          </a:xfrm>
          <a:prstGeom prst="rect">
            <a:avLst/>
          </a:prstGeom>
        </p:spPr>
      </p:pic>
      <p:pic>
        <p:nvPicPr>
          <p:cNvPr id="5" name="図 4"/>
          <p:cNvPicPr>
            <a:picLocks noChangeAspect="1"/>
          </p:cNvPicPr>
          <p:nvPr/>
        </p:nvPicPr>
        <p:blipFill>
          <a:blip r:embed="rId3"/>
          <a:stretch>
            <a:fillRect/>
          </a:stretch>
        </p:blipFill>
        <p:spPr>
          <a:xfrm>
            <a:off x="851067" y="4467754"/>
            <a:ext cx="1696673" cy="1731345"/>
          </a:xfrm>
          <a:prstGeom prst="rect">
            <a:avLst/>
          </a:prstGeom>
        </p:spPr>
      </p:pic>
      <p:sp>
        <p:nvSpPr>
          <p:cNvPr id="2" name="タイトル 1"/>
          <p:cNvSpPr>
            <a:spLocks noGrp="1"/>
          </p:cNvSpPr>
          <p:nvPr>
            <p:ph type="title"/>
          </p:nvPr>
        </p:nvSpPr>
        <p:spPr>
          <a:xfrm>
            <a:off x="141668" y="767826"/>
            <a:ext cx="12050332" cy="1325563"/>
          </a:xfrm>
        </p:spPr>
        <p:txBody>
          <a:bodyPr>
            <a:noAutofit/>
          </a:bodyPr>
          <a:lstStyle/>
          <a:p>
            <a:r>
              <a:rPr kumimoji="1" lang="ja-JP" altLang="en-US" sz="8800" dirty="0" smtClean="0"/>
              <a:t>感情をコントロールしよう</a:t>
            </a:r>
            <a:endParaRPr kumimoji="1" lang="ja-JP" altLang="en-US" sz="8800" dirty="0"/>
          </a:p>
        </p:txBody>
      </p:sp>
      <p:sp>
        <p:nvSpPr>
          <p:cNvPr id="3" name="コンテンツ プレースホルダー 2"/>
          <p:cNvSpPr>
            <a:spLocks noGrp="1"/>
          </p:cNvSpPr>
          <p:nvPr>
            <p:ph idx="1"/>
          </p:nvPr>
        </p:nvSpPr>
        <p:spPr>
          <a:xfrm>
            <a:off x="909034" y="2683450"/>
            <a:ext cx="10515600" cy="4351338"/>
          </a:xfrm>
        </p:spPr>
        <p:txBody>
          <a:bodyPr/>
          <a:lstStyle/>
          <a:p>
            <a:r>
              <a:rPr kumimoji="1" lang="ja-JP" altLang="en-US" sz="3600" dirty="0" smtClean="0"/>
              <a:t>友達関係がうまくいくと、</a:t>
            </a:r>
            <a:r>
              <a:rPr kumimoji="1" lang="ja-JP" altLang="en-US" sz="3600" dirty="0" smtClean="0">
                <a:solidFill>
                  <a:srgbClr val="0070C0"/>
                </a:solidFill>
              </a:rPr>
              <a:t>学校へ行くのが楽しい。</a:t>
            </a:r>
            <a:endParaRPr kumimoji="1" lang="en-US" altLang="ja-JP" sz="3600" dirty="0" smtClean="0">
              <a:solidFill>
                <a:srgbClr val="0070C0"/>
              </a:solidFill>
            </a:endParaRPr>
          </a:p>
          <a:p>
            <a:r>
              <a:rPr lang="ja-JP" altLang="en-US" sz="3600" dirty="0" smtClean="0"/>
              <a:t>前向きに考えることができるので、</a:t>
            </a:r>
            <a:r>
              <a:rPr lang="ja-JP" altLang="en-US" sz="3600" dirty="0" smtClean="0">
                <a:solidFill>
                  <a:srgbClr val="0070C0"/>
                </a:solidFill>
              </a:rPr>
              <a:t>成績</a:t>
            </a:r>
            <a:r>
              <a:rPr lang="ja-JP" altLang="en-US" sz="3600" dirty="0">
                <a:solidFill>
                  <a:srgbClr val="0070C0"/>
                </a:solidFill>
              </a:rPr>
              <a:t>が</a:t>
            </a:r>
            <a:r>
              <a:rPr lang="ja-JP" altLang="en-US" sz="3600" dirty="0" smtClean="0">
                <a:solidFill>
                  <a:srgbClr val="0070C0"/>
                </a:solidFill>
              </a:rPr>
              <a:t>上がる</a:t>
            </a:r>
            <a:r>
              <a:rPr lang="ja-JP" altLang="en-US" sz="3600" dirty="0">
                <a:solidFill>
                  <a:srgbClr val="0070C0"/>
                </a:solidFill>
              </a:rPr>
              <a:t>。</a:t>
            </a:r>
          </a:p>
          <a:p>
            <a:r>
              <a:rPr lang="ja-JP" altLang="en-US" sz="3600" dirty="0" smtClean="0"/>
              <a:t>安定した気持ちから、何事にも</a:t>
            </a:r>
            <a:r>
              <a:rPr lang="ja-JP" altLang="en-US" sz="3600" dirty="0" smtClean="0">
                <a:solidFill>
                  <a:srgbClr val="0070C0"/>
                </a:solidFill>
              </a:rPr>
              <a:t>積極的に取り組める。</a:t>
            </a:r>
            <a:endParaRPr kumimoji="1" lang="ja-JP" altLang="en-US" sz="3600" dirty="0">
              <a:solidFill>
                <a:srgbClr val="0070C0"/>
              </a:solidFill>
            </a:endParaRPr>
          </a:p>
        </p:txBody>
      </p:sp>
      <p:pic>
        <p:nvPicPr>
          <p:cNvPr id="6" name="図 5"/>
          <p:cNvPicPr>
            <a:picLocks noChangeAspect="1"/>
          </p:cNvPicPr>
          <p:nvPr/>
        </p:nvPicPr>
        <p:blipFill>
          <a:blip r:embed="rId4"/>
          <a:stretch>
            <a:fillRect/>
          </a:stretch>
        </p:blipFill>
        <p:spPr>
          <a:xfrm>
            <a:off x="3457728" y="5093195"/>
            <a:ext cx="760288" cy="1105904"/>
          </a:xfrm>
          <a:prstGeom prst="rect">
            <a:avLst/>
          </a:prstGeom>
        </p:spPr>
      </p:pic>
      <p:pic>
        <p:nvPicPr>
          <p:cNvPr id="4" name="図 3"/>
          <p:cNvPicPr>
            <a:picLocks noChangeAspect="1"/>
          </p:cNvPicPr>
          <p:nvPr/>
        </p:nvPicPr>
        <p:blipFill>
          <a:blip r:embed="rId5"/>
          <a:stretch>
            <a:fillRect/>
          </a:stretch>
        </p:blipFill>
        <p:spPr>
          <a:xfrm>
            <a:off x="289357" y="4859119"/>
            <a:ext cx="1123421" cy="1784304"/>
          </a:xfrm>
          <a:prstGeom prst="rect">
            <a:avLst/>
          </a:prstGeom>
        </p:spPr>
      </p:pic>
      <p:pic>
        <p:nvPicPr>
          <p:cNvPr id="8" name="図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91897" y="4636308"/>
            <a:ext cx="2216497" cy="2106114"/>
          </a:xfrm>
          <a:prstGeom prst="rect">
            <a:avLst/>
          </a:prstGeom>
        </p:spPr>
      </p:pic>
      <p:pic>
        <p:nvPicPr>
          <p:cNvPr id="9" name="図 8">
            <a:hlinkClick r:id="rId7" action="ppaction://hlinksldjump"/>
          </p:cNvPr>
          <p:cNvPicPr>
            <a:picLocks noChangeAspect="1"/>
          </p:cNvPicPr>
          <p:nvPr/>
        </p:nvPicPr>
        <p:blipFill>
          <a:blip r:embed="rId8"/>
          <a:stretch>
            <a:fillRect/>
          </a:stretch>
        </p:blipFill>
        <p:spPr>
          <a:xfrm>
            <a:off x="10251732" y="5882811"/>
            <a:ext cx="1548518" cy="859611"/>
          </a:xfrm>
          <a:prstGeom prst="rect">
            <a:avLst/>
          </a:prstGeom>
        </p:spPr>
      </p:pic>
    </p:spTree>
    <p:extLst>
      <p:ext uri="{BB962C8B-B14F-4D97-AF65-F5344CB8AC3E}">
        <p14:creationId xmlns:p14="http://schemas.microsoft.com/office/powerpoint/2010/main" val="11330297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1100" tmFilter="0, 0; .2, .5; .8, .5; 1, 0"/>
                                        <p:tgtEl>
                                          <p:spTgt spid="2"/>
                                        </p:tgtEl>
                                      </p:cBhvr>
                                    </p:animEffect>
                                    <p:animScale>
                                      <p:cBhvr>
                                        <p:cTn id="7" dur="550" autoRev="1" fill="hold"/>
                                        <p:tgtEl>
                                          <p:spTgt spid="2"/>
                                        </p:tgtEl>
                                      </p:cBhvr>
                                      <p:by x="105000" y="105000"/>
                                    </p:animScale>
                                  </p:childTnLst>
                                </p:cTn>
                              </p:par>
                            </p:childTnLst>
                          </p:cTn>
                        </p:par>
                        <p:par>
                          <p:cTn id="8" fill="hold">
                            <p:stCondLst>
                              <p:cond delay="1100"/>
                            </p:stCondLst>
                            <p:childTnLst>
                              <p:par>
                                <p:cTn id="9" presetID="34" presetClass="emph" presetSubtype="0" fill="hold" grpId="0" nodeType="afterEffect">
                                  <p:stCondLst>
                                    <p:cond delay="0"/>
                                  </p:stCondLst>
                                  <p:iterate type="lt">
                                    <p:tmPct val="10000"/>
                                  </p:iterate>
                                  <p:childTnLst>
                                    <p:animMotion origin="layout" path="M 0.0 0.0 L 0.0 -0.07213" pathEditMode="relative" ptsTypes="">
                                      <p:cBhvr>
                                        <p:cTn id="10" dur="250" accel="50000" decel="50000" autoRev="1" fill="hold">
                                          <p:stCondLst>
                                            <p:cond delay="0"/>
                                          </p:stCondLst>
                                        </p:cTn>
                                        <p:tgtEl>
                                          <p:spTgt spid="3">
                                            <p:txEl>
                                              <p:pRg st="0" end="0"/>
                                            </p:txEl>
                                          </p:spTgt>
                                        </p:tgtEl>
                                        <p:attrNameLst>
                                          <p:attrName>ppt_x</p:attrName>
                                          <p:attrName>ppt_y</p:attrName>
                                        </p:attrNameLst>
                                      </p:cBhvr>
                                    </p:animMotion>
                                    <p:animRot by="1500000">
                                      <p:cBhvr>
                                        <p:cTn id="11" dur="125" fill="hold">
                                          <p:stCondLst>
                                            <p:cond delay="0"/>
                                          </p:stCondLst>
                                        </p:cTn>
                                        <p:tgtEl>
                                          <p:spTgt spid="3">
                                            <p:txEl>
                                              <p:pRg st="0" end="0"/>
                                            </p:txEl>
                                          </p:spTgt>
                                        </p:tgtEl>
                                        <p:attrNameLst>
                                          <p:attrName>r</p:attrName>
                                        </p:attrNameLst>
                                      </p:cBhvr>
                                    </p:animRot>
                                    <p:animRot by="-1500000">
                                      <p:cBhvr>
                                        <p:cTn id="12" dur="125" fill="hold">
                                          <p:stCondLst>
                                            <p:cond delay="125"/>
                                          </p:stCondLst>
                                        </p:cTn>
                                        <p:tgtEl>
                                          <p:spTgt spid="3">
                                            <p:txEl>
                                              <p:pRg st="0" end="0"/>
                                            </p:txEl>
                                          </p:spTgt>
                                        </p:tgtEl>
                                        <p:attrNameLst>
                                          <p:attrName>r</p:attrName>
                                        </p:attrNameLst>
                                      </p:cBhvr>
                                    </p:animRot>
                                    <p:animRot by="-1500000">
                                      <p:cBhvr>
                                        <p:cTn id="13" dur="125" fill="hold">
                                          <p:stCondLst>
                                            <p:cond delay="250"/>
                                          </p:stCondLst>
                                        </p:cTn>
                                        <p:tgtEl>
                                          <p:spTgt spid="3">
                                            <p:txEl>
                                              <p:pRg st="0" end="0"/>
                                            </p:txEl>
                                          </p:spTgt>
                                        </p:tgtEl>
                                        <p:attrNameLst>
                                          <p:attrName>r</p:attrName>
                                        </p:attrNameLst>
                                      </p:cBhvr>
                                    </p:animRot>
                                    <p:animRot by="1500000">
                                      <p:cBhvr>
                                        <p:cTn id="14" dur="125" fill="hold">
                                          <p:stCondLst>
                                            <p:cond delay="375"/>
                                          </p:stCondLst>
                                        </p:cTn>
                                        <p:tgtEl>
                                          <p:spTgt spid="3">
                                            <p:txEl>
                                              <p:pRg st="0" end="0"/>
                                            </p:txEl>
                                          </p:spTgt>
                                        </p:tgtEl>
                                        <p:attrNameLst>
                                          <p:attrName>r</p:attrName>
                                        </p:attrNameLst>
                                      </p:cBhvr>
                                    </p:animRot>
                                  </p:childTnLst>
                                </p:cTn>
                              </p:par>
                            </p:childTnLst>
                          </p:cTn>
                        </p:par>
                        <p:par>
                          <p:cTn id="15" fill="hold">
                            <p:stCondLst>
                              <p:cond delay="2700"/>
                            </p:stCondLst>
                            <p:childTnLst>
                              <p:par>
                                <p:cTn id="16" presetID="34" presetClass="emph" presetSubtype="0" fill="hold" grpId="0" nodeType="afterEffect">
                                  <p:stCondLst>
                                    <p:cond delay="0"/>
                                  </p:stCondLst>
                                  <p:iterate type="lt">
                                    <p:tmPct val="10000"/>
                                  </p:iterate>
                                  <p:childTnLst>
                                    <p:animMotion origin="layout" path="M 0.0 0.0 L 0.0 -0.07213" pathEditMode="relative" ptsTypes="">
                                      <p:cBhvr>
                                        <p:cTn id="17" dur="250" accel="50000" decel="50000" autoRev="1" fill="hold">
                                          <p:stCondLst>
                                            <p:cond delay="0"/>
                                          </p:stCondLst>
                                        </p:cTn>
                                        <p:tgtEl>
                                          <p:spTgt spid="3">
                                            <p:txEl>
                                              <p:pRg st="1" end="1"/>
                                            </p:txEl>
                                          </p:spTgt>
                                        </p:tgtEl>
                                        <p:attrNameLst>
                                          <p:attrName>ppt_x</p:attrName>
                                          <p:attrName>ppt_y</p:attrName>
                                        </p:attrNameLst>
                                      </p:cBhvr>
                                    </p:animMotion>
                                    <p:animRot by="1500000">
                                      <p:cBhvr>
                                        <p:cTn id="18" dur="125" fill="hold">
                                          <p:stCondLst>
                                            <p:cond delay="0"/>
                                          </p:stCondLst>
                                        </p:cTn>
                                        <p:tgtEl>
                                          <p:spTgt spid="3">
                                            <p:txEl>
                                              <p:pRg st="1" end="1"/>
                                            </p:txEl>
                                          </p:spTgt>
                                        </p:tgtEl>
                                        <p:attrNameLst>
                                          <p:attrName>r</p:attrName>
                                        </p:attrNameLst>
                                      </p:cBhvr>
                                    </p:animRot>
                                    <p:animRot by="-1500000">
                                      <p:cBhvr>
                                        <p:cTn id="19" dur="125" fill="hold">
                                          <p:stCondLst>
                                            <p:cond delay="125"/>
                                          </p:stCondLst>
                                        </p:cTn>
                                        <p:tgtEl>
                                          <p:spTgt spid="3">
                                            <p:txEl>
                                              <p:pRg st="1" end="1"/>
                                            </p:txEl>
                                          </p:spTgt>
                                        </p:tgtEl>
                                        <p:attrNameLst>
                                          <p:attrName>r</p:attrName>
                                        </p:attrNameLst>
                                      </p:cBhvr>
                                    </p:animRot>
                                    <p:animRot by="-1500000">
                                      <p:cBhvr>
                                        <p:cTn id="20" dur="125" fill="hold">
                                          <p:stCondLst>
                                            <p:cond delay="250"/>
                                          </p:stCondLst>
                                        </p:cTn>
                                        <p:tgtEl>
                                          <p:spTgt spid="3">
                                            <p:txEl>
                                              <p:pRg st="1" end="1"/>
                                            </p:txEl>
                                          </p:spTgt>
                                        </p:tgtEl>
                                        <p:attrNameLst>
                                          <p:attrName>r</p:attrName>
                                        </p:attrNameLst>
                                      </p:cBhvr>
                                    </p:animRot>
                                    <p:animRot by="1500000">
                                      <p:cBhvr>
                                        <p:cTn id="21" dur="125" fill="hold">
                                          <p:stCondLst>
                                            <p:cond delay="375"/>
                                          </p:stCondLst>
                                        </p:cTn>
                                        <p:tgtEl>
                                          <p:spTgt spid="3">
                                            <p:txEl>
                                              <p:pRg st="1" end="1"/>
                                            </p:txEl>
                                          </p:spTgt>
                                        </p:tgtEl>
                                        <p:attrNameLst>
                                          <p:attrName>r</p:attrName>
                                        </p:attrNameLst>
                                      </p:cBhvr>
                                    </p:animRot>
                                  </p:childTnLst>
                                </p:cTn>
                              </p:par>
                            </p:childTnLst>
                          </p:cTn>
                        </p:par>
                        <p:par>
                          <p:cTn id="22" fill="hold">
                            <p:stCondLst>
                              <p:cond delay="4300"/>
                            </p:stCondLst>
                            <p:childTnLst>
                              <p:par>
                                <p:cTn id="23" presetID="34" presetClass="emph" presetSubtype="0" fill="hold" grpId="0" nodeType="afterEffect">
                                  <p:stCondLst>
                                    <p:cond delay="0"/>
                                  </p:stCondLst>
                                  <p:iterate type="lt">
                                    <p:tmPct val="10000"/>
                                  </p:iterate>
                                  <p:childTnLst>
                                    <p:animMotion origin="layout" path="M 0.0 0.0 L 0.0 -0.07213" pathEditMode="relative" ptsTypes="">
                                      <p:cBhvr>
                                        <p:cTn id="24" dur="250" accel="50000" decel="50000" autoRev="1" fill="hold">
                                          <p:stCondLst>
                                            <p:cond delay="0"/>
                                          </p:stCondLst>
                                        </p:cTn>
                                        <p:tgtEl>
                                          <p:spTgt spid="3">
                                            <p:txEl>
                                              <p:pRg st="2" end="2"/>
                                            </p:txEl>
                                          </p:spTgt>
                                        </p:tgtEl>
                                        <p:attrNameLst>
                                          <p:attrName>ppt_x</p:attrName>
                                          <p:attrName>ppt_y</p:attrName>
                                        </p:attrNameLst>
                                      </p:cBhvr>
                                    </p:animMotion>
                                    <p:animRot by="1500000">
                                      <p:cBhvr>
                                        <p:cTn id="25" dur="125" fill="hold">
                                          <p:stCondLst>
                                            <p:cond delay="0"/>
                                          </p:stCondLst>
                                        </p:cTn>
                                        <p:tgtEl>
                                          <p:spTgt spid="3">
                                            <p:txEl>
                                              <p:pRg st="2" end="2"/>
                                            </p:txEl>
                                          </p:spTgt>
                                        </p:tgtEl>
                                        <p:attrNameLst>
                                          <p:attrName>r</p:attrName>
                                        </p:attrNameLst>
                                      </p:cBhvr>
                                    </p:animRot>
                                    <p:animRot by="-1500000">
                                      <p:cBhvr>
                                        <p:cTn id="26" dur="125" fill="hold">
                                          <p:stCondLst>
                                            <p:cond delay="125"/>
                                          </p:stCondLst>
                                        </p:cTn>
                                        <p:tgtEl>
                                          <p:spTgt spid="3">
                                            <p:txEl>
                                              <p:pRg st="2" end="2"/>
                                            </p:txEl>
                                          </p:spTgt>
                                        </p:tgtEl>
                                        <p:attrNameLst>
                                          <p:attrName>r</p:attrName>
                                        </p:attrNameLst>
                                      </p:cBhvr>
                                    </p:animRot>
                                    <p:animRot by="-1500000">
                                      <p:cBhvr>
                                        <p:cTn id="27" dur="125" fill="hold">
                                          <p:stCondLst>
                                            <p:cond delay="250"/>
                                          </p:stCondLst>
                                        </p:cTn>
                                        <p:tgtEl>
                                          <p:spTgt spid="3">
                                            <p:txEl>
                                              <p:pRg st="2" end="2"/>
                                            </p:txEl>
                                          </p:spTgt>
                                        </p:tgtEl>
                                        <p:attrNameLst>
                                          <p:attrName>r</p:attrName>
                                        </p:attrNameLst>
                                      </p:cBhvr>
                                    </p:animRot>
                                    <p:animRot by="1500000">
                                      <p:cBhvr>
                                        <p:cTn id="28" dur="125" fill="hold">
                                          <p:stCondLst>
                                            <p:cond delay="375"/>
                                          </p:stCondLst>
                                        </p:cTn>
                                        <p:tgtEl>
                                          <p:spTgt spid="3">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3155049" y="333879"/>
            <a:ext cx="9220953" cy="5139869"/>
          </a:xfrm>
          <a:prstGeom prst="rect">
            <a:avLst/>
          </a:prstGeom>
        </p:spPr>
        <p:txBody>
          <a:bodyPr wrap="square">
            <a:spAutoFit/>
          </a:bodyPr>
          <a:lstStyle/>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体を動かすことで気持ちを逃がす方法</a:t>
            </a:r>
            <a:endParaRPr lang="en-US" altLang="ja-JP"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endParaRPr>
          </a:p>
          <a:p>
            <a:pPr algn="just"/>
            <a:endParaRPr lang="ja-JP" altLang="en-US" b="0"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endParaRPr>
          </a:p>
          <a:p>
            <a:r>
              <a:rPr lang="ja-JP" altLang="en-US" b="0" i="0" u="none" strike="noStrike" baseline="0" dirty="0" smtClean="0">
                <a:solidFill>
                  <a:srgbClr val="000000"/>
                </a:solidFill>
                <a:latin typeface="Times New Roman" panose="02020603050405020304" pitchFamily="18" charset="0"/>
                <a:ea typeface="ＭＳ 明朝" panose="02020609040205080304" pitchFamily="17" charset="-128"/>
              </a:rPr>
              <a:t> </a:t>
            </a:r>
            <a:r>
              <a:rPr lang="ja-JP" altLang="en-US" sz="5400" dirty="0" smtClean="0">
                <a:solidFill>
                  <a:srgbClr val="000000"/>
                </a:solidFill>
                <a:latin typeface="Times New Roman" panose="02020603050405020304" pitchFamily="18" charset="0"/>
                <a:ea typeface="AR P丸ゴシック体E" panose="020F0900000000000000" pitchFamily="50" charset="-128"/>
              </a:rPr>
              <a:t>（例）部活動を必死にやる</a:t>
            </a:r>
            <a:endParaRPr lang="en-US" altLang="ja-JP" sz="540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（例）海まで走る</a:t>
            </a:r>
            <a:endParaRPr lang="en-US" altLang="ja-JP" sz="5400" dirty="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（例）な</a:t>
            </a:r>
            <a:r>
              <a:rPr lang="ja-JP" altLang="en-US" sz="5400" dirty="0">
                <a:solidFill>
                  <a:srgbClr val="000000"/>
                </a:solidFill>
                <a:latin typeface="Times New Roman" panose="02020603050405020304" pitchFamily="18" charset="0"/>
                <a:ea typeface="AR P丸ゴシック体E" panose="020F0900000000000000" pitchFamily="50" charset="-128"/>
              </a:rPr>
              <a:t>わ</a:t>
            </a:r>
            <a:r>
              <a:rPr lang="ja-JP" altLang="en-US" sz="5400" dirty="0" smtClean="0">
                <a:solidFill>
                  <a:srgbClr val="000000"/>
                </a:solidFill>
                <a:latin typeface="Times New Roman" panose="02020603050405020304" pitchFamily="18" charset="0"/>
                <a:ea typeface="AR P丸ゴシック体E" panose="020F0900000000000000" pitchFamily="50" charset="-128"/>
              </a:rPr>
              <a:t>跳びをする</a:t>
            </a:r>
            <a:endParaRPr lang="en-US" altLang="ja-JP" sz="5400" dirty="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（例）スクワットをする</a:t>
            </a:r>
            <a:endParaRPr lang="en-US" altLang="ja-JP" sz="5400" dirty="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（例）素振りをする</a:t>
            </a:r>
            <a:r>
              <a:rPr lang="ja-JP" altLang="en-US" sz="4400" b="0" i="0" u="none" strike="noStrike" baseline="0" dirty="0" smtClean="0">
                <a:solidFill>
                  <a:srgbClr val="000000"/>
                </a:solidFill>
                <a:latin typeface="Times New Roman" panose="02020603050405020304" pitchFamily="18" charset="0"/>
                <a:ea typeface="ＭＳ 明朝" panose="02020609040205080304" pitchFamily="17" charset="-128"/>
              </a:rPr>
              <a:t>     </a:t>
            </a:r>
            <a:endParaRPr lang="ja-JP" altLang="en-US" sz="4400" dirty="0"/>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959738"/>
            <a:ext cx="2564136" cy="3090113"/>
          </a:xfrm>
          <a:prstGeom prst="rect">
            <a:avLst/>
          </a:prstGeom>
        </p:spPr>
      </p:pic>
      <p:sp>
        <p:nvSpPr>
          <p:cNvPr id="4" name="テキスト ボックス 3"/>
          <p:cNvSpPr txBox="1"/>
          <p:nvPr/>
        </p:nvSpPr>
        <p:spPr>
          <a:xfrm>
            <a:off x="594224" y="391267"/>
            <a:ext cx="3147209" cy="1446550"/>
          </a:xfrm>
          <a:prstGeom prst="rect">
            <a:avLst/>
          </a:prstGeom>
          <a:noFill/>
        </p:spPr>
        <p:txBody>
          <a:bodyPr wrap="square" rtlCol="0">
            <a:spAutoFit/>
          </a:bodyPr>
          <a:lstStyle/>
          <a:p>
            <a:r>
              <a:rPr kumimoji="1" lang="ja-JP" altLang="en-US" sz="8800" dirty="0" smtClean="0">
                <a:solidFill>
                  <a:schemeClr val="accent5"/>
                </a:solidFill>
              </a:rPr>
              <a:t>運動</a:t>
            </a:r>
            <a:endParaRPr kumimoji="1" lang="ja-JP" altLang="en-US" sz="8800" dirty="0">
              <a:solidFill>
                <a:schemeClr val="accent5"/>
              </a:solidFill>
            </a:endParaRPr>
          </a:p>
        </p:txBody>
      </p:sp>
      <p:sp>
        <p:nvSpPr>
          <p:cNvPr id="7" name="タイトル 1"/>
          <p:cNvSpPr txBox="1">
            <a:spLocks/>
          </p:cNvSpPr>
          <p:nvPr/>
        </p:nvSpPr>
        <p:spPr>
          <a:xfrm>
            <a:off x="309024" y="5326243"/>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8" name="図 7"/>
          <p:cNvPicPr>
            <a:picLocks noChangeAspect="1"/>
          </p:cNvPicPr>
          <p:nvPr/>
        </p:nvPicPr>
        <p:blipFill>
          <a:blip r:embed="rId3"/>
          <a:stretch>
            <a:fillRect/>
          </a:stretch>
        </p:blipFill>
        <p:spPr>
          <a:xfrm>
            <a:off x="6095997" y="5686501"/>
            <a:ext cx="755970" cy="341406"/>
          </a:xfrm>
          <a:prstGeom prst="rect">
            <a:avLst/>
          </a:prstGeom>
        </p:spPr>
      </p:pic>
      <p:pic>
        <p:nvPicPr>
          <p:cNvPr id="2" name="図 1">
            <a:hlinkClick r:id="rId4" action="ppaction://hlinkfile"/>
          </p:cNvPr>
          <p:cNvPicPr>
            <a:picLocks noChangeAspect="1"/>
          </p:cNvPicPr>
          <p:nvPr/>
        </p:nvPicPr>
        <p:blipFill>
          <a:blip r:embed="rId5"/>
          <a:stretch>
            <a:fillRect/>
          </a:stretch>
        </p:blipFill>
        <p:spPr>
          <a:xfrm>
            <a:off x="309024" y="5534088"/>
            <a:ext cx="859611" cy="646232"/>
          </a:xfrm>
          <a:prstGeom prst="rect">
            <a:avLst/>
          </a:prstGeom>
        </p:spPr>
      </p:pic>
      <p:pic>
        <p:nvPicPr>
          <p:cNvPr id="9" name="図 8">
            <a:hlinkClick r:id="rId6" action="ppaction://hlinksldjump"/>
          </p:cNvPr>
          <p:cNvPicPr>
            <a:picLocks noChangeAspect="1"/>
          </p:cNvPicPr>
          <p:nvPr/>
        </p:nvPicPr>
        <p:blipFill>
          <a:blip r:embed="rId7"/>
          <a:stretch>
            <a:fillRect/>
          </a:stretch>
        </p:blipFill>
        <p:spPr>
          <a:xfrm>
            <a:off x="10431988" y="6105492"/>
            <a:ext cx="1548518" cy="859611"/>
          </a:xfrm>
          <a:prstGeom prst="rect">
            <a:avLst/>
          </a:prstGeom>
        </p:spPr>
      </p:pic>
    </p:spTree>
    <p:extLst>
      <p:ext uri="{BB962C8B-B14F-4D97-AF65-F5344CB8AC3E}">
        <p14:creationId xmlns:p14="http://schemas.microsoft.com/office/powerpoint/2010/main" val="22919079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3327041" y="1232736"/>
            <a:ext cx="8864959" cy="4339650"/>
          </a:xfrm>
          <a:prstGeom prst="rect">
            <a:avLst/>
          </a:prstGeom>
        </p:spPr>
        <p:txBody>
          <a:bodyPr wrap="square">
            <a:spAutoFit/>
          </a:bodyPr>
          <a:lstStyle/>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体の力を抜いて気持ちを逃がす</a:t>
            </a:r>
          </a:p>
          <a:p>
            <a:r>
              <a:rPr lang="ja-JP" altLang="en-US" sz="5400" b="0" i="0" u="none" strike="noStrike" baseline="0" dirty="0" smtClean="0">
                <a:solidFill>
                  <a:srgbClr val="000000"/>
                </a:solidFill>
                <a:latin typeface="Times New Roman" panose="02020603050405020304" pitchFamily="18" charset="0"/>
                <a:ea typeface="AR P丸ゴシック体E" panose="020F0900000000000000" pitchFamily="50" charset="-128"/>
              </a:rPr>
              <a:t>（例）深呼吸する</a:t>
            </a:r>
            <a:endParaRPr lang="ja-JP" altLang="en-US" sz="5400" b="0" i="0" u="none" strike="noStrike" baseline="0" dirty="0" smtClean="0">
              <a:solidFill>
                <a:srgbClr val="000000"/>
              </a:solidFill>
              <a:latin typeface="Times New Roman" panose="02020603050405020304" pitchFamily="18" charset="0"/>
              <a:ea typeface="ＭＳ 明朝" panose="02020609040205080304" pitchFamily="17" charset="-128"/>
            </a:endParaRPr>
          </a:p>
          <a:p>
            <a:r>
              <a:rPr lang="en-US" altLang="ja-JP" sz="2000" b="0" i="0" u="none" strike="noStrike" baseline="0" dirty="0" smtClean="0">
                <a:solidFill>
                  <a:srgbClr val="000000"/>
                </a:solidFill>
                <a:latin typeface="Times New Roman" panose="02020603050405020304" pitchFamily="18" charset="0"/>
                <a:ea typeface="ＭＳ 明朝" panose="02020609040205080304" pitchFamily="17" charset="-128"/>
              </a:rPr>
              <a:t>※</a:t>
            </a:r>
            <a:r>
              <a:rPr lang="ja-JP" altLang="en-US" sz="2000" b="0" i="0" u="none" strike="noStrike" baseline="0" dirty="0" smtClean="0">
                <a:solidFill>
                  <a:srgbClr val="000000"/>
                </a:solidFill>
                <a:latin typeface="Times New Roman" panose="02020603050405020304" pitchFamily="18" charset="0"/>
                <a:ea typeface="ＭＳ 明朝" panose="02020609040205080304" pitchFamily="17" charset="-128"/>
              </a:rPr>
              <a:t>「</a:t>
            </a:r>
            <a:r>
              <a:rPr lang="en-US" altLang="ja-JP" sz="2000" b="0" i="0" u="none" strike="noStrike" baseline="0" dirty="0" smtClean="0">
                <a:solidFill>
                  <a:srgbClr val="000000"/>
                </a:solidFill>
                <a:latin typeface="Times New Roman" panose="02020603050405020304" pitchFamily="18" charset="0"/>
                <a:ea typeface="ＭＳ 明朝" panose="02020609040205080304" pitchFamily="17" charset="-128"/>
              </a:rPr>
              <a:t>123</a:t>
            </a:r>
            <a:r>
              <a:rPr lang="ja-JP" altLang="en-US" sz="2000" b="0" i="0" u="none" strike="noStrike" baseline="0" dirty="0" smtClean="0">
                <a:solidFill>
                  <a:srgbClr val="000000"/>
                </a:solidFill>
                <a:latin typeface="Times New Roman" panose="02020603050405020304" pitchFamily="18" charset="0"/>
                <a:ea typeface="ＭＳ 明朝" panose="02020609040205080304" pitchFamily="17" charset="-128"/>
              </a:rPr>
              <a:t>」と数えながら息を吸い、「</a:t>
            </a:r>
            <a:r>
              <a:rPr lang="en-US" altLang="ja-JP" sz="2000" b="0" i="0" u="none" strike="noStrike" baseline="0" dirty="0" smtClean="0">
                <a:solidFill>
                  <a:srgbClr val="000000"/>
                </a:solidFill>
                <a:latin typeface="Times New Roman" panose="02020603050405020304" pitchFamily="18" charset="0"/>
                <a:ea typeface="ＭＳ 明朝" panose="02020609040205080304" pitchFamily="17" charset="-128"/>
              </a:rPr>
              <a:t>45678</a:t>
            </a:r>
            <a:r>
              <a:rPr lang="ja-JP" altLang="en-US" sz="2000" b="0" i="0" u="none" strike="noStrike" baseline="0" dirty="0" smtClean="0">
                <a:solidFill>
                  <a:srgbClr val="000000"/>
                </a:solidFill>
                <a:latin typeface="Times New Roman" panose="02020603050405020304" pitchFamily="18" charset="0"/>
                <a:ea typeface="ＭＳ 明朝" panose="02020609040205080304" pitchFamily="17" charset="-128"/>
              </a:rPr>
              <a:t>」と数えながら吐く</a:t>
            </a:r>
            <a:endParaRPr lang="en-US" altLang="ja-JP" sz="2000" b="0" i="0" u="none" strike="noStrike" baseline="0" dirty="0" smtClean="0">
              <a:solidFill>
                <a:srgbClr val="000000"/>
              </a:solidFill>
              <a:latin typeface="Times New Roman" panose="02020603050405020304" pitchFamily="18" charset="0"/>
              <a:ea typeface="ＭＳ 明朝" panose="02020609040205080304" pitchFamily="17"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（例）ベッドに転がって寝る（例）ソファーで音楽を聞く（例）お風呂に入る</a:t>
            </a:r>
            <a:endParaRPr lang="ja-JP" altLang="en-US" sz="2000" dirty="0"/>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425" y="2643725"/>
            <a:ext cx="3159616" cy="2660904"/>
          </a:xfrm>
          <a:prstGeom prst="rect">
            <a:avLst/>
          </a:prstGeom>
        </p:spPr>
      </p:pic>
      <p:sp>
        <p:nvSpPr>
          <p:cNvPr id="4" name="テキスト ボックス 3"/>
          <p:cNvSpPr txBox="1"/>
          <p:nvPr/>
        </p:nvSpPr>
        <p:spPr>
          <a:xfrm>
            <a:off x="167425" y="9692"/>
            <a:ext cx="5652805" cy="1446550"/>
          </a:xfrm>
          <a:prstGeom prst="rect">
            <a:avLst/>
          </a:prstGeom>
          <a:noFill/>
        </p:spPr>
        <p:txBody>
          <a:bodyPr wrap="square" rtlCol="0">
            <a:spAutoFit/>
          </a:bodyPr>
          <a:lstStyle/>
          <a:p>
            <a:r>
              <a:rPr kumimoji="1" lang="ja-JP" altLang="en-US" sz="8800" dirty="0" smtClean="0">
                <a:solidFill>
                  <a:schemeClr val="accent5"/>
                </a:solidFill>
              </a:rPr>
              <a:t>リラックス</a:t>
            </a:r>
            <a:endParaRPr kumimoji="1" lang="ja-JP" altLang="en-US" sz="8800" dirty="0">
              <a:solidFill>
                <a:schemeClr val="accent5"/>
              </a:solidFill>
            </a:endParaRPr>
          </a:p>
        </p:txBody>
      </p:sp>
      <p:pic>
        <p:nvPicPr>
          <p:cNvPr id="2" name="図 1"/>
          <p:cNvPicPr>
            <a:picLocks noChangeAspect="1"/>
          </p:cNvPicPr>
          <p:nvPr/>
        </p:nvPicPr>
        <p:blipFill>
          <a:blip r:embed="rId3"/>
          <a:stretch>
            <a:fillRect/>
          </a:stretch>
        </p:blipFill>
        <p:spPr>
          <a:xfrm>
            <a:off x="6095998" y="5703415"/>
            <a:ext cx="755970" cy="341406"/>
          </a:xfrm>
          <a:prstGeom prst="rect">
            <a:avLst/>
          </a:prstGeom>
        </p:spPr>
      </p:pic>
      <p:sp>
        <p:nvSpPr>
          <p:cNvPr id="6" name="タイトル 1"/>
          <p:cNvSpPr txBox="1">
            <a:spLocks/>
          </p:cNvSpPr>
          <p:nvPr/>
        </p:nvSpPr>
        <p:spPr>
          <a:xfrm>
            <a:off x="309025" y="5346324"/>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7" name="図 6">
            <a:hlinkClick r:id="rId4" action="ppaction://hlinkfile"/>
          </p:cNvPr>
          <p:cNvPicPr>
            <a:picLocks noChangeAspect="1"/>
          </p:cNvPicPr>
          <p:nvPr/>
        </p:nvPicPr>
        <p:blipFill>
          <a:blip r:embed="rId5"/>
          <a:stretch>
            <a:fillRect/>
          </a:stretch>
        </p:blipFill>
        <p:spPr>
          <a:xfrm>
            <a:off x="309025" y="5551002"/>
            <a:ext cx="859611" cy="646232"/>
          </a:xfrm>
          <a:prstGeom prst="rect">
            <a:avLst/>
          </a:prstGeom>
        </p:spPr>
      </p:pic>
      <p:pic>
        <p:nvPicPr>
          <p:cNvPr id="8" name="図 7">
            <a:hlinkClick r:id="rId6" action="ppaction://hlinksldjump"/>
          </p:cNvPr>
          <p:cNvPicPr>
            <a:picLocks noChangeAspect="1"/>
          </p:cNvPicPr>
          <p:nvPr/>
        </p:nvPicPr>
        <p:blipFill>
          <a:blip r:embed="rId7"/>
          <a:stretch>
            <a:fillRect/>
          </a:stretch>
        </p:blipFill>
        <p:spPr>
          <a:xfrm>
            <a:off x="10488968" y="6044821"/>
            <a:ext cx="1548518" cy="859611"/>
          </a:xfrm>
          <a:prstGeom prst="rect">
            <a:avLst/>
          </a:prstGeom>
        </p:spPr>
      </p:pic>
    </p:spTree>
    <p:extLst>
      <p:ext uri="{BB962C8B-B14F-4D97-AF65-F5344CB8AC3E}">
        <p14:creationId xmlns:p14="http://schemas.microsoft.com/office/powerpoint/2010/main" val="25072597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2734470" y="984826"/>
            <a:ext cx="9148502" cy="4647426"/>
          </a:xfrm>
          <a:prstGeom prst="rect">
            <a:avLst/>
          </a:prstGeom>
        </p:spPr>
        <p:txBody>
          <a:bodyPr wrap="square">
            <a:spAutoFit/>
          </a:bodyPr>
          <a:lstStyle/>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目の前の問題と関係ないおもしろいことを心の中で考えて気持ちを逃す</a:t>
            </a:r>
            <a:r>
              <a:rPr lang="ja-JP" altLang="en-US" sz="4000" b="0"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 </a:t>
            </a:r>
            <a:r>
              <a:rPr lang="ja-JP" altLang="en-US" sz="3200" b="0" i="0" u="none" strike="noStrike" baseline="0" dirty="0" smtClean="0">
                <a:solidFill>
                  <a:srgbClr val="000000"/>
                </a:solidFill>
                <a:latin typeface="Times New Roman" panose="02020603050405020304" pitchFamily="18" charset="0"/>
                <a:ea typeface="AR P丸ゴシック体E" panose="020F0900000000000000" pitchFamily="50" charset="-128"/>
              </a:rPr>
              <a:t>　</a:t>
            </a:r>
            <a:endParaRPr lang="en-US" altLang="ja-JP" sz="32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b="0" i="0" u="none" strike="noStrike" baseline="0" dirty="0" smtClean="0">
                <a:solidFill>
                  <a:srgbClr val="000000"/>
                </a:solidFill>
                <a:latin typeface="Times New Roman" panose="02020603050405020304" pitchFamily="18" charset="0"/>
                <a:ea typeface="AR P丸ゴシック体E" panose="020F0900000000000000" pitchFamily="50" charset="-128"/>
              </a:rPr>
              <a:t>（例）親父ギャグを考える</a:t>
            </a:r>
            <a:endParaRPr lang="en-US" altLang="ja-JP" sz="54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（例）芸人になりきる</a:t>
            </a:r>
            <a:endParaRPr lang="en-US" altLang="ja-JP" sz="540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（例）話題をそらす</a:t>
            </a:r>
            <a:endParaRPr lang="ja-JP" altLang="en-US" sz="5400" dirty="0">
              <a:solidFill>
                <a:srgbClr val="000000"/>
              </a:solidFill>
              <a:latin typeface="Times New Roman" panose="02020603050405020304" pitchFamily="18" charset="0"/>
              <a:ea typeface="ＭＳ 明朝" panose="02020609040205080304" pitchFamily="17"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（例）趣味に没頭する</a:t>
            </a:r>
            <a:endParaRPr lang="en-US" altLang="ja-JP" sz="5400" b="0" i="0" u="none" strike="noStrike" baseline="0" dirty="0" smtClean="0">
              <a:solidFill>
                <a:srgbClr val="000000"/>
              </a:solidFill>
              <a:latin typeface="Times New Roman" panose="02020603050405020304" pitchFamily="18" charset="0"/>
              <a:ea typeface="ＭＳ 明朝" panose="02020609040205080304" pitchFamily="17" charset="-128"/>
            </a:endParaRPr>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418153"/>
            <a:ext cx="2612136" cy="2880360"/>
          </a:xfrm>
          <a:prstGeom prst="rect">
            <a:avLst/>
          </a:prstGeom>
        </p:spPr>
      </p:pic>
      <p:sp>
        <p:nvSpPr>
          <p:cNvPr id="4" name="テキスト ボックス 3"/>
          <p:cNvSpPr txBox="1"/>
          <p:nvPr/>
        </p:nvSpPr>
        <p:spPr>
          <a:xfrm>
            <a:off x="304800" y="-68738"/>
            <a:ext cx="6923314" cy="1446550"/>
          </a:xfrm>
          <a:prstGeom prst="rect">
            <a:avLst/>
          </a:prstGeom>
          <a:noFill/>
        </p:spPr>
        <p:txBody>
          <a:bodyPr wrap="square" rtlCol="0">
            <a:spAutoFit/>
          </a:bodyPr>
          <a:lstStyle/>
          <a:p>
            <a:r>
              <a:rPr kumimoji="1" lang="ja-JP" altLang="en-US" sz="8800" dirty="0" smtClean="0">
                <a:solidFill>
                  <a:schemeClr val="accent5"/>
                </a:solidFill>
              </a:rPr>
              <a:t>ユーモア</a:t>
            </a:r>
            <a:endParaRPr kumimoji="1" lang="ja-JP" altLang="en-US" sz="8800" dirty="0">
              <a:solidFill>
                <a:schemeClr val="accent5"/>
              </a:solidFill>
            </a:endParaRPr>
          </a:p>
        </p:txBody>
      </p:sp>
      <p:pic>
        <p:nvPicPr>
          <p:cNvPr id="2" name="図 1"/>
          <p:cNvPicPr>
            <a:picLocks noChangeAspect="1"/>
          </p:cNvPicPr>
          <p:nvPr/>
        </p:nvPicPr>
        <p:blipFill>
          <a:blip r:embed="rId3"/>
          <a:stretch>
            <a:fillRect/>
          </a:stretch>
        </p:blipFill>
        <p:spPr>
          <a:xfrm>
            <a:off x="6095998" y="5711883"/>
            <a:ext cx="755970" cy="341406"/>
          </a:xfrm>
          <a:prstGeom prst="rect">
            <a:avLst/>
          </a:prstGeom>
        </p:spPr>
      </p:pic>
      <p:sp>
        <p:nvSpPr>
          <p:cNvPr id="6" name="タイトル 1"/>
          <p:cNvSpPr txBox="1">
            <a:spLocks/>
          </p:cNvSpPr>
          <p:nvPr/>
        </p:nvSpPr>
        <p:spPr>
          <a:xfrm>
            <a:off x="309025" y="5389774"/>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7" name="図 6">
            <a:hlinkClick r:id="rId4" action="ppaction://hlinkfile"/>
          </p:cNvPr>
          <p:cNvPicPr>
            <a:picLocks noChangeAspect="1"/>
          </p:cNvPicPr>
          <p:nvPr/>
        </p:nvPicPr>
        <p:blipFill>
          <a:blip r:embed="rId5"/>
          <a:stretch>
            <a:fillRect/>
          </a:stretch>
        </p:blipFill>
        <p:spPr>
          <a:xfrm>
            <a:off x="304800" y="5559470"/>
            <a:ext cx="859611" cy="646232"/>
          </a:xfrm>
          <a:prstGeom prst="rect">
            <a:avLst/>
          </a:prstGeom>
        </p:spPr>
      </p:pic>
      <p:pic>
        <p:nvPicPr>
          <p:cNvPr id="8" name="図 7">
            <a:hlinkClick r:id="rId6" action="ppaction://hlinksldjump"/>
          </p:cNvPr>
          <p:cNvPicPr>
            <a:picLocks noChangeAspect="1"/>
          </p:cNvPicPr>
          <p:nvPr/>
        </p:nvPicPr>
        <p:blipFill>
          <a:blip r:embed="rId7"/>
          <a:stretch>
            <a:fillRect/>
          </a:stretch>
        </p:blipFill>
        <p:spPr>
          <a:xfrm>
            <a:off x="10334454" y="6092755"/>
            <a:ext cx="1548518" cy="859611"/>
          </a:xfrm>
          <a:prstGeom prst="rect">
            <a:avLst/>
          </a:prstGeom>
        </p:spPr>
      </p:pic>
    </p:spTree>
    <p:extLst>
      <p:ext uri="{BB962C8B-B14F-4D97-AF65-F5344CB8AC3E}">
        <p14:creationId xmlns:p14="http://schemas.microsoft.com/office/powerpoint/2010/main" val="40125933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588" y="1876615"/>
            <a:ext cx="2399550" cy="2403965"/>
          </a:xfrm>
          <a:prstGeom prst="rect">
            <a:avLst/>
          </a:prstGeom>
        </p:spPr>
      </p:pic>
      <p:sp>
        <p:nvSpPr>
          <p:cNvPr id="5" name="正方形/長方形 4"/>
          <p:cNvSpPr/>
          <p:nvPr/>
        </p:nvSpPr>
        <p:spPr>
          <a:xfrm>
            <a:off x="3098043" y="497115"/>
            <a:ext cx="9093958" cy="4647426"/>
          </a:xfrm>
          <a:prstGeom prst="rect">
            <a:avLst/>
          </a:prstGeom>
        </p:spPr>
        <p:txBody>
          <a:bodyPr wrap="square">
            <a:spAutoFit/>
          </a:bodyPr>
          <a:lstStyle/>
          <a:p>
            <a:pPr algn="just"/>
            <a:r>
              <a:rPr lang="ja-JP" altLang="en-US" sz="4000" b="1" dirty="0" smtClean="0">
                <a:solidFill>
                  <a:schemeClr val="accent6">
                    <a:lumMod val="75000"/>
                  </a:schemeClr>
                </a:solidFill>
                <a:latin typeface="Times New Roman" panose="02020603050405020304" pitchFamily="18" charset="0"/>
                <a:ea typeface="ＭＳ 明朝" panose="02020609040205080304" pitchFamily="17" charset="-128"/>
              </a:rPr>
              <a:t>親</a:t>
            </a:r>
            <a:r>
              <a:rPr lang="ja-JP" altLang="en-US" sz="4000" b="1" dirty="0">
                <a:solidFill>
                  <a:schemeClr val="accent6">
                    <a:lumMod val="75000"/>
                  </a:schemeClr>
                </a:solidFill>
                <a:latin typeface="Times New Roman" panose="02020603050405020304" pitchFamily="18" charset="0"/>
                <a:ea typeface="ＭＳ 明朝" panose="02020609040205080304" pitchFamily="17" charset="-128"/>
              </a:rPr>
              <a:t>や</a:t>
            </a:r>
            <a:r>
              <a:rPr lang="ja-JP" altLang="en-US" sz="4000" b="1" dirty="0" smtClean="0">
                <a:solidFill>
                  <a:schemeClr val="accent6">
                    <a:lumMod val="75000"/>
                  </a:schemeClr>
                </a:solidFill>
                <a:latin typeface="Times New Roman" panose="02020603050405020304" pitchFamily="18" charset="0"/>
                <a:ea typeface="ＭＳ 明朝" panose="02020609040205080304" pitchFamily="17" charset="-128"/>
              </a:rPr>
              <a:t>友達、ぬいぐるみ</a:t>
            </a:r>
            <a:r>
              <a:rPr lang="ja-JP" altLang="en-US" sz="4000" b="1" dirty="0">
                <a:solidFill>
                  <a:schemeClr val="accent6">
                    <a:lumMod val="75000"/>
                  </a:schemeClr>
                </a:solidFill>
                <a:latin typeface="Times New Roman" panose="02020603050405020304" pitchFamily="18" charset="0"/>
                <a:ea typeface="ＭＳ 明朝" panose="02020609040205080304" pitchFamily="17" charset="-128"/>
              </a:rPr>
              <a:t>や</a:t>
            </a:r>
            <a:r>
              <a:rPr lang="ja-JP" altLang="en-US" sz="4000" b="1" dirty="0" smtClean="0">
                <a:solidFill>
                  <a:schemeClr val="accent6">
                    <a:lumMod val="75000"/>
                  </a:schemeClr>
                </a:solidFill>
                <a:latin typeface="Times New Roman" panose="02020603050405020304" pitchFamily="18" charset="0"/>
                <a:ea typeface="ＭＳ 明朝" panose="02020609040205080304" pitchFamily="17" charset="-128"/>
              </a:rPr>
              <a:t>ペットなど</a:t>
            </a:r>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他者と関わることで気持ちを逃がす方法</a:t>
            </a:r>
            <a:r>
              <a:rPr lang="ja-JP" altLang="en-US" sz="4000" b="1" i="0" u="none" strike="noStrike" baseline="0" dirty="0" smtClean="0">
                <a:solidFill>
                  <a:srgbClr val="000000"/>
                </a:solidFill>
                <a:latin typeface="Times New Roman" panose="02020603050405020304" pitchFamily="18" charset="0"/>
                <a:ea typeface="ＭＳ 明朝" panose="02020609040205080304" pitchFamily="17" charset="-128"/>
              </a:rPr>
              <a:t> </a:t>
            </a:r>
            <a:r>
              <a:rPr lang="ja-JP" altLang="en-US" sz="3200" b="0" i="0" u="none" strike="noStrike" baseline="0" dirty="0" smtClean="0">
                <a:solidFill>
                  <a:srgbClr val="000000"/>
                </a:solidFill>
                <a:latin typeface="Times New Roman" panose="02020603050405020304" pitchFamily="18" charset="0"/>
                <a:ea typeface="AR P丸ゴシック体E" panose="020F0900000000000000" pitchFamily="50" charset="-128"/>
              </a:rPr>
              <a:t>　</a:t>
            </a:r>
            <a:endParaRPr lang="en-US" altLang="ja-JP" sz="32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b="0" i="0" u="none" strike="noStrike" baseline="0" dirty="0" smtClean="0">
                <a:solidFill>
                  <a:srgbClr val="000000"/>
                </a:solidFill>
                <a:latin typeface="AR P丸ゴシック体E" panose="020F0900000000000000" pitchFamily="50" charset="-128"/>
                <a:ea typeface="AR P丸ゴシック体E" panose="020F0900000000000000" pitchFamily="50" charset="-128"/>
              </a:rPr>
              <a:t>（例）ペットをかわいがる</a:t>
            </a:r>
            <a:endParaRPr lang="en-US" altLang="ja-JP" sz="5400" b="0" i="0" u="none" strike="noStrike" baseline="0" dirty="0" smtClean="0">
              <a:solidFill>
                <a:srgbClr val="000000"/>
              </a:solidFill>
              <a:latin typeface="AR P丸ゴシック体E" panose="020F0900000000000000" pitchFamily="50" charset="-128"/>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（例）友達と長話をする</a:t>
            </a:r>
            <a:endParaRPr lang="en-US" altLang="ja-JP" sz="540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（例）ぬいぐるみと遊ぶ</a:t>
            </a:r>
            <a:endParaRPr lang="en-US" altLang="ja-JP" sz="540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（例）親に相談する</a:t>
            </a:r>
            <a:endParaRPr lang="en-US" altLang="ja-JP" sz="5400" dirty="0" smtClean="0">
              <a:solidFill>
                <a:srgbClr val="000000"/>
              </a:solidFill>
              <a:latin typeface="Times New Roman" panose="02020603050405020304" pitchFamily="18" charset="0"/>
              <a:ea typeface="AR P丸ゴシック体E" panose="020F0900000000000000" pitchFamily="50" charset="-128"/>
            </a:endParaRPr>
          </a:p>
        </p:txBody>
      </p:sp>
      <p:sp>
        <p:nvSpPr>
          <p:cNvPr id="4" name="テキスト ボックス 3"/>
          <p:cNvSpPr txBox="1"/>
          <p:nvPr/>
        </p:nvSpPr>
        <p:spPr>
          <a:xfrm>
            <a:off x="359463" y="497115"/>
            <a:ext cx="4343166" cy="1446550"/>
          </a:xfrm>
          <a:prstGeom prst="rect">
            <a:avLst/>
          </a:prstGeom>
          <a:noFill/>
        </p:spPr>
        <p:txBody>
          <a:bodyPr wrap="square" rtlCol="0">
            <a:spAutoFit/>
          </a:bodyPr>
          <a:lstStyle/>
          <a:p>
            <a:r>
              <a:rPr kumimoji="1" lang="ja-JP" altLang="en-US" sz="8800" dirty="0" smtClean="0">
                <a:solidFill>
                  <a:schemeClr val="accent5"/>
                </a:solidFill>
              </a:rPr>
              <a:t>交流</a:t>
            </a:r>
            <a:endParaRPr kumimoji="1" lang="ja-JP" altLang="en-US" sz="8800" dirty="0">
              <a:solidFill>
                <a:schemeClr val="accent5"/>
              </a:solidFill>
            </a:endParaRPr>
          </a:p>
        </p:txBody>
      </p:sp>
      <p:pic>
        <p:nvPicPr>
          <p:cNvPr id="2" name="図 1"/>
          <p:cNvPicPr>
            <a:picLocks noChangeAspect="1"/>
          </p:cNvPicPr>
          <p:nvPr/>
        </p:nvPicPr>
        <p:blipFill>
          <a:blip r:embed="rId3"/>
          <a:stretch>
            <a:fillRect/>
          </a:stretch>
        </p:blipFill>
        <p:spPr>
          <a:xfrm>
            <a:off x="6146436" y="5549693"/>
            <a:ext cx="755970" cy="341406"/>
          </a:xfrm>
          <a:prstGeom prst="rect">
            <a:avLst/>
          </a:prstGeom>
        </p:spPr>
      </p:pic>
      <p:sp>
        <p:nvSpPr>
          <p:cNvPr id="6" name="タイトル 1"/>
          <p:cNvSpPr txBox="1">
            <a:spLocks/>
          </p:cNvSpPr>
          <p:nvPr/>
        </p:nvSpPr>
        <p:spPr>
          <a:xfrm>
            <a:off x="359463" y="5189435"/>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7" name="図 6">
            <a:hlinkClick r:id="rId4" action="ppaction://hlinkfile"/>
          </p:cNvPr>
          <p:cNvPicPr>
            <a:picLocks noChangeAspect="1"/>
          </p:cNvPicPr>
          <p:nvPr/>
        </p:nvPicPr>
        <p:blipFill>
          <a:blip r:embed="rId5"/>
          <a:stretch>
            <a:fillRect/>
          </a:stretch>
        </p:blipFill>
        <p:spPr>
          <a:xfrm>
            <a:off x="359463" y="5397280"/>
            <a:ext cx="859611" cy="646232"/>
          </a:xfrm>
          <a:prstGeom prst="rect">
            <a:avLst/>
          </a:prstGeom>
        </p:spPr>
      </p:pic>
      <p:pic>
        <p:nvPicPr>
          <p:cNvPr id="8" name="図 7">
            <a:hlinkClick r:id="rId6" action="ppaction://hlinksldjump"/>
          </p:cNvPr>
          <p:cNvPicPr>
            <a:picLocks noChangeAspect="1"/>
          </p:cNvPicPr>
          <p:nvPr/>
        </p:nvPicPr>
        <p:blipFill>
          <a:blip r:embed="rId7"/>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6838566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2533796" y="1450054"/>
            <a:ext cx="9349176" cy="3816429"/>
          </a:xfrm>
          <a:prstGeom prst="rect">
            <a:avLst/>
          </a:prstGeom>
        </p:spPr>
        <p:txBody>
          <a:bodyPr wrap="square">
            <a:spAutoFit/>
          </a:bodyPr>
          <a:lstStyle/>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自分ならできると自分で</a:t>
            </a:r>
            <a:endParaRPr lang="en-US" altLang="ja-JP"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endParaRPr>
          </a:p>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強く言い聞かせ，自分を信じる方法</a:t>
            </a:r>
            <a:r>
              <a:rPr lang="ja-JP" altLang="en-US" sz="3200" b="0" i="0" u="none" strike="noStrike" baseline="0" dirty="0" smtClean="0">
                <a:solidFill>
                  <a:srgbClr val="000000"/>
                </a:solidFill>
                <a:latin typeface="Times New Roman" panose="02020603050405020304" pitchFamily="18" charset="0"/>
                <a:ea typeface="AR P丸ゴシック体E" panose="020F0900000000000000" pitchFamily="50" charset="-128"/>
              </a:rPr>
              <a:t>　</a:t>
            </a:r>
            <a:endParaRPr lang="en-US" altLang="ja-JP" sz="32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b="0" i="0" u="none" strike="noStrike" baseline="0" dirty="0" smtClean="0">
                <a:solidFill>
                  <a:srgbClr val="000000"/>
                </a:solidFill>
                <a:latin typeface="Times New Roman" panose="02020603050405020304" pitchFamily="18" charset="0"/>
                <a:ea typeface="AR P丸ゴシック体E" panose="020F0900000000000000" pitchFamily="50" charset="-128"/>
              </a:rPr>
              <a:t>（例）「大丈夫、私ならできる」</a:t>
            </a:r>
            <a:endParaRPr lang="en-US" altLang="ja-JP" sz="54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（例）「私は最高」</a:t>
            </a:r>
            <a:endParaRPr lang="ja-JP" altLang="en-US" sz="5400" dirty="0">
              <a:solidFill>
                <a:srgbClr val="000000"/>
              </a:solidFill>
              <a:latin typeface="Times New Roman" panose="02020603050405020304" pitchFamily="18" charset="0"/>
              <a:ea typeface="ＭＳ 明朝" panose="02020609040205080304" pitchFamily="17" charset="-128"/>
            </a:endParaRPr>
          </a:p>
          <a:p>
            <a:r>
              <a:rPr lang="ja-JP" altLang="en-US" sz="5400" dirty="0" smtClean="0">
                <a:solidFill>
                  <a:srgbClr val="000000"/>
                </a:solidFill>
                <a:latin typeface="Times New Roman" panose="02020603050405020304" pitchFamily="18" charset="0"/>
                <a:ea typeface="AR P丸ゴシック体E" panose="020F0900000000000000" pitchFamily="50" charset="-128"/>
              </a:rPr>
              <a:t>（例）「私はやればできる子」</a:t>
            </a:r>
            <a:endParaRPr lang="ja-JP" altLang="en-US" sz="5400" dirty="0">
              <a:solidFill>
                <a:srgbClr val="000000"/>
              </a:solidFill>
              <a:latin typeface="Times New Roman" panose="02020603050405020304" pitchFamily="18" charset="0"/>
              <a:ea typeface="ＭＳ 明朝" panose="02020609040205080304" pitchFamily="17" charset="-128"/>
            </a:endParaRPr>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24968"/>
            <a:ext cx="2160653" cy="2523763"/>
          </a:xfrm>
          <a:prstGeom prst="rect">
            <a:avLst/>
          </a:prstGeom>
        </p:spPr>
      </p:pic>
      <p:sp>
        <p:nvSpPr>
          <p:cNvPr id="4" name="テキスト ボックス 3"/>
          <p:cNvSpPr txBox="1"/>
          <p:nvPr/>
        </p:nvSpPr>
        <p:spPr>
          <a:xfrm>
            <a:off x="309025" y="172067"/>
            <a:ext cx="5556385" cy="1446550"/>
          </a:xfrm>
          <a:prstGeom prst="rect">
            <a:avLst/>
          </a:prstGeom>
          <a:noFill/>
        </p:spPr>
        <p:txBody>
          <a:bodyPr wrap="square" rtlCol="0">
            <a:spAutoFit/>
          </a:bodyPr>
          <a:lstStyle/>
          <a:p>
            <a:r>
              <a:rPr kumimoji="1" lang="ja-JP" altLang="en-US" sz="8800" dirty="0" smtClean="0">
                <a:solidFill>
                  <a:schemeClr val="accent5"/>
                </a:solidFill>
              </a:rPr>
              <a:t>自己教示</a:t>
            </a:r>
            <a:endParaRPr kumimoji="1" lang="ja-JP" altLang="en-US" sz="8800" dirty="0">
              <a:solidFill>
                <a:schemeClr val="accent5"/>
              </a:solidFill>
            </a:endParaRPr>
          </a:p>
        </p:txBody>
      </p:sp>
      <p:pic>
        <p:nvPicPr>
          <p:cNvPr id="2" name="図 1"/>
          <p:cNvPicPr>
            <a:picLocks noChangeAspect="1"/>
          </p:cNvPicPr>
          <p:nvPr/>
        </p:nvPicPr>
        <p:blipFill>
          <a:blip r:embed="rId3"/>
          <a:stretch>
            <a:fillRect/>
          </a:stretch>
        </p:blipFill>
        <p:spPr>
          <a:xfrm>
            <a:off x="6095998" y="5438825"/>
            <a:ext cx="755970" cy="341406"/>
          </a:xfrm>
          <a:prstGeom prst="rect">
            <a:avLst/>
          </a:prstGeom>
        </p:spPr>
      </p:pic>
      <p:sp>
        <p:nvSpPr>
          <p:cNvPr id="6" name="タイトル 1"/>
          <p:cNvSpPr txBox="1">
            <a:spLocks/>
          </p:cNvSpPr>
          <p:nvPr/>
        </p:nvSpPr>
        <p:spPr>
          <a:xfrm>
            <a:off x="309025" y="5078567"/>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7" name="図 6">
            <a:hlinkClick r:id="rId4" action="ppaction://hlinkfile"/>
          </p:cNvPr>
          <p:cNvPicPr>
            <a:picLocks noChangeAspect="1"/>
          </p:cNvPicPr>
          <p:nvPr/>
        </p:nvPicPr>
        <p:blipFill>
          <a:blip r:embed="rId5"/>
          <a:stretch>
            <a:fillRect/>
          </a:stretch>
        </p:blipFill>
        <p:spPr>
          <a:xfrm>
            <a:off x="309025" y="5286412"/>
            <a:ext cx="859611" cy="646232"/>
          </a:xfrm>
          <a:prstGeom prst="rect">
            <a:avLst/>
          </a:prstGeom>
        </p:spPr>
      </p:pic>
      <p:pic>
        <p:nvPicPr>
          <p:cNvPr id="8" name="図 7">
            <a:hlinkClick r:id="rId6" action="ppaction://hlinksldjump"/>
          </p:cNvPr>
          <p:cNvPicPr>
            <a:picLocks noChangeAspect="1"/>
          </p:cNvPicPr>
          <p:nvPr/>
        </p:nvPicPr>
        <p:blipFill>
          <a:blip r:embed="rId7"/>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8575986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87729" y="10"/>
            <a:ext cx="2925293" cy="1894332"/>
          </a:xfrm>
          <a:prstGeom prst="rect">
            <a:avLst/>
          </a:prstGeom>
        </p:spPr>
      </p:pic>
      <p:sp>
        <p:nvSpPr>
          <p:cNvPr id="5" name="正方形/長方形 4"/>
          <p:cNvSpPr/>
          <p:nvPr/>
        </p:nvSpPr>
        <p:spPr>
          <a:xfrm>
            <a:off x="738830" y="1306141"/>
            <a:ext cx="10408569" cy="4262705"/>
          </a:xfrm>
          <a:prstGeom prst="rect">
            <a:avLst/>
          </a:prstGeom>
        </p:spPr>
        <p:txBody>
          <a:bodyPr wrap="square">
            <a:spAutoFit/>
          </a:bodyPr>
          <a:lstStyle/>
          <a:p>
            <a:pPr algn="just"/>
            <a:r>
              <a:rPr lang="ja-JP" altLang="en-US" sz="4000" b="1" i="0" u="none" strike="noStrike" baseline="0" dirty="0" smtClean="0">
                <a:solidFill>
                  <a:schemeClr val="accent6">
                    <a:lumMod val="75000"/>
                  </a:schemeClr>
                </a:solidFill>
                <a:latin typeface="Times New Roman" panose="02020603050405020304" pitchFamily="18" charset="0"/>
                <a:ea typeface="ＭＳ 明朝" panose="02020609040205080304" pitchFamily="17" charset="-128"/>
              </a:rPr>
              <a:t>マイナスの考えをプラスの考えに直す方法</a:t>
            </a:r>
            <a:r>
              <a:rPr lang="ja-JP" altLang="en-US" sz="3200" b="0" i="0" u="none" strike="noStrike" baseline="0" dirty="0" smtClean="0">
                <a:solidFill>
                  <a:srgbClr val="000000"/>
                </a:solidFill>
                <a:latin typeface="Times New Roman" panose="02020603050405020304" pitchFamily="18" charset="0"/>
                <a:ea typeface="AR P丸ゴシック体E" panose="020F0900000000000000" pitchFamily="50" charset="-128"/>
              </a:rPr>
              <a:t>　</a:t>
            </a:r>
            <a:endParaRPr lang="en-US" altLang="ja-JP" sz="3200" b="0" i="0" u="none" strike="noStrike" baseline="0" dirty="0" smtClean="0">
              <a:solidFill>
                <a:srgbClr val="000000"/>
              </a:solidFill>
              <a:latin typeface="Times New Roman" panose="02020603050405020304" pitchFamily="18" charset="0"/>
              <a:ea typeface="AR P丸ゴシック体E" panose="020F0900000000000000" pitchFamily="50" charset="-128"/>
            </a:endParaRPr>
          </a:p>
          <a:p>
            <a:pPr algn="just"/>
            <a:r>
              <a:rPr lang="ja-JP" altLang="en-US" sz="4400" dirty="0" smtClean="0">
                <a:solidFill>
                  <a:srgbClr val="000000"/>
                </a:solidFill>
                <a:latin typeface="Times New Roman" panose="02020603050405020304" pitchFamily="18" charset="0"/>
                <a:ea typeface="AR P丸ゴシック体E" panose="020F0900000000000000" pitchFamily="50" charset="-128"/>
              </a:rPr>
              <a:t>（例）「バカだから、点数が悪い。」</a:t>
            </a:r>
            <a:endParaRPr lang="en-US" altLang="ja-JP" sz="4400" b="1" dirty="0" smtClean="0">
              <a:solidFill>
                <a:srgbClr val="000000"/>
              </a:solidFill>
              <a:latin typeface="Times New Roman" panose="02020603050405020304" pitchFamily="18" charset="0"/>
              <a:ea typeface="AR P丸ゴシック体E" panose="020F0900000000000000" pitchFamily="50" charset="-128"/>
            </a:endParaRPr>
          </a:p>
          <a:p>
            <a:pPr algn="just"/>
            <a:r>
              <a:rPr lang="ja-JP" altLang="en-US" sz="4400" dirty="0" smtClean="0">
                <a:ln>
                  <a:solidFill>
                    <a:schemeClr val="accent6">
                      <a:lumMod val="50000"/>
                    </a:schemeClr>
                  </a:solidFill>
                </a:ln>
                <a:solidFill>
                  <a:schemeClr val="tx2">
                    <a:lumMod val="50000"/>
                  </a:schemeClr>
                </a:solidFill>
                <a:latin typeface="Times New Roman" panose="02020603050405020304" pitchFamily="18" charset="0"/>
                <a:ea typeface="AR P丸ゴシック体E" panose="020F0900000000000000" pitchFamily="50" charset="-128"/>
              </a:rPr>
              <a:t>「点数は悪かったけど、できないところを見つけられたから、次はいい点が取れる。」</a:t>
            </a:r>
            <a:endParaRPr lang="en-US" altLang="ja-JP" sz="4400" dirty="0" smtClean="0">
              <a:ln>
                <a:solidFill>
                  <a:schemeClr val="accent6">
                    <a:lumMod val="50000"/>
                  </a:schemeClr>
                </a:solidFill>
              </a:ln>
              <a:solidFill>
                <a:schemeClr val="tx2">
                  <a:lumMod val="50000"/>
                </a:schemeClr>
              </a:solidFill>
              <a:latin typeface="Times New Roman" panose="02020603050405020304" pitchFamily="18" charset="0"/>
              <a:ea typeface="AR P丸ゴシック体E" panose="020F0900000000000000" pitchFamily="50" charset="-128"/>
            </a:endParaRPr>
          </a:p>
          <a:p>
            <a:pPr algn="just"/>
            <a:endParaRPr lang="en-US" altLang="ja-JP" sz="1100" dirty="0" smtClean="0">
              <a:solidFill>
                <a:srgbClr val="000000"/>
              </a:solidFill>
              <a:latin typeface="Times New Roman" panose="02020603050405020304" pitchFamily="18" charset="0"/>
              <a:ea typeface="AR P丸ゴシック体E" panose="020F0900000000000000" pitchFamily="50" charset="-128"/>
            </a:endParaRPr>
          </a:p>
          <a:p>
            <a:pPr algn="just"/>
            <a:r>
              <a:rPr lang="ja-JP" altLang="en-US" sz="4400" dirty="0" smtClean="0">
                <a:solidFill>
                  <a:srgbClr val="000000"/>
                </a:solidFill>
                <a:latin typeface="Times New Roman" panose="02020603050405020304" pitchFamily="18" charset="0"/>
                <a:ea typeface="AR P丸ゴシック体E" panose="020F0900000000000000" pitchFamily="50" charset="-128"/>
              </a:rPr>
              <a:t>（例）「私が変だから嫌われる」</a:t>
            </a:r>
            <a:endParaRPr lang="ja-JP" altLang="en-US" sz="4400" dirty="0">
              <a:solidFill>
                <a:srgbClr val="000000"/>
              </a:solidFill>
              <a:latin typeface="Times New Roman" panose="02020603050405020304" pitchFamily="18" charset="0"/>
              <a:ea typeface="ＭＳ 明朝" panose="02020609040205080304" pitchFamily="17" charset="-128"/>
            </a:endParaRPr>
          </a:p>
          <a:p>
            <a:pPr algn="just"/>
            <a:r>
              <a:rPr lang="ja-JP" altLang="en-US" sz="4400" dirty="0">
                <a:solidFill>
                  <a:srgbClr val="000000"/>
                </a:solidFill>
                <a:latin typeface="Times New Roman" panose="02020603050405020304" pitchFamily="18" charset="0"/>
                <a:ea typeface="AR P丸ゴシック体E" panose="020F0900000000000000" pitchFamily="50" charset="-128"/>
              </a:rPr>
              <a:t>　</a:t>
            </a:r>
            <a:r>
              <a:rPr lang="ja-JP" altLang="en-US" sz="4400" dirty="0" smtClean="0">
                <a:solidFill>
                  <a:srgbClr val="000000"/>
                </a:solidFill>
                <a:latin typeface="Times New Roman" panose="02020603050405020304" pitchFamily="18" charset="0"/>
                <a:ea typeface="AR P丸ゴシック体E" panose="020F0900000000000000" pitchFamily="50" charset="-128"/>
              </a:rPr>
              <a:t>　</a:t>
            </a:r>
            <a:r>
              <a:rPr lang="ja-JP" altLang="en-US" sz="4400" b="0" i="0" u="none" strike="noStrike" baseline="0" dirty="0" smtClean="0">
                <a:ln>
                  <a:solidFill>
                    <a:schemeClr val="accent6">
                      <a:lumMod val="50000"/>
                    </a:schemeClr>
                  </a:solidFill>
                </a:ln>
                <a:solidFill>
                  <a:schemeClr val="tx2">
                    <a:lumMod val="50000"/>
                  </a:schemeClr>
                </a:solidFill>
                <a:latin typeface="Times New Roman" panose="02020603050405020304" pitchFamily="18" charset="0"/>
                <a:ea typeface="AR P丸ゴシック体E" panose="020F0900000000000000" pitchFamily="50" charset="-128"/>
              </a:rPr>
              <a:t>「私と合う仲間がいるはず」</a:t>
            </a:r>
            <a:endParaRPr lang="en-US" altLang="ja-JP" sz="4400" b="0" i="0" u="none" strike="noStrike" baseline="0" dirty="0" smtClean="0">
              <a:ln>
                <a:solidFill>
                  <a:schemeClr val="accent6">
                    <a:lumMod val="50000"/>
                  </a:schemeClr>
                </a:solidFill>
              </a:ln>
              <a:solidFill>
                <a:schemeClr val="tx2">
                  <a:lumMod val="50000"/>
                </a:schemeClr>
              </a:solidFill>
              <a:latin typeface="Times New Roman" panose="02020603050405020304" pitchFamily="18" charset="0"/>
              <a:ea typeface="AR P丸ゴシック体E" panose="020F0900000000000000" pitchFamily="50" charset="-128"/>
            </a:endParaRPr>
          </a:p>
        </p:txBody>
      </p:sp>
      <p:sp>
        <p:nvSpPr>
          <p:cNvPr id="4" name="テキスト ボックス 3"/>
          <p:cNvSpPr txBox="1"/>
          <p:nvPr/>
        </p:nvSpPr>
        <p:spPr>
          <a:xfrm>
            <a:off x="309025" y="0"/>
            <a:ext cx="7082998" cy="1446550"/>
          </a:xfrm>
          <a:prstGeom prst="rect">
            <a:avLst/>
          </a:prstGeom>
          <a:noFill/>
        </p:spPr>
        <p:txBody>
          <a:bodyPr wrap="square" rtlCol="0">
            <a:spAutoFit/>
          </a:bodyPr>
          <a:lstStyle/>
          <a:p>
            <a:r>
              <a:rPr kumimoji="1" lang="ja-JP" altLang="en-US" sz="8800" dirty="0" smtClean="0">
                <a:solidFill>
                  <a:schemeClr val="accent5"/>
                </a:solidFill>
              </a:rPr>
              <a:t>プラス思考</a:t>
            </a:r>
            <a:endParaRPr kumimoji="1" lang="ja-JP" altLang="en-US" sz="8800" dirty="0">
              <a:solidFill>
                <a:schemeClr val="accent5"/>
              </a:solidFill>
            </a:endParaRPr>
          </a:p>
        </p:txBody>
      </p:sp>
      <p:sp>
        <p:nvSpPr>
          <p:cNvPr id="2" name="右矢印 1"/>
          <p:cNvSpPr/>
          <p:nvPr/>
        </p:nvSpPr>
        <p:spPr>
          <a:xfrm>
            <a:off x="9087729" y="2058519"/>
            <a:ext cx="886264" cy="422030"/>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右矢印 5"/>
          <p:cNvSpPr/>
          <p:nvPr/>
        </p:nvSpPr>
        <p:spPr>
          <a:xfrm>
            <a:off x="8201465" y="4249071"/>
            <a:ext cx="886264" cy="422030"/>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3"/>
          <a:stretch>
            <a:fillRect/>
          </a:stretch>
        </p:blipFill>
        <p:spPr>
          <a:xfrm>
            <a:off x="6226048" y="5607758"/>
            <a:ext cx="755970" cy="341406"/>
          </a:xfrm>
          <a:prstGeom prst="rect">
            <a:avLst/>
          </a:prstGeom>
        </p:spPr>
      </p:pic>
      <p:sp>
        <p:nvSpPr>
          <p:cNvPr id="8" name="タイトル 1"/>
          <p:cNvSpPr txBox="1">
            <a:spLocks/>
          </p:cNvSpPr>
          <p:nvPr/>
        </p:nvSpPr>
        <p:spPr>
          <a:xfrm>
            <a:off x="439075" y="5257308"/>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pic>
        <p:nvPicPr>
          <p:cNvPr id="9" name="図 8">
            <a:hlinkClick r:id="rId4" action="ppaction://hlinkfile"/>
          </p:cNvPr>
          <p:cNvPicPr>
            <a:picLocks noChangeAspect="1"/>
          </p:cNvPicPr>
          <p:nvPr/>
        </p:nvPicPr>
        <p:blipFill>
          <a:blip r:embed="rId5"/>
          <a:stretch>
            <a:fillRect/>
          </a:stretch>
        </p:blipFill>
        <p:spPr>
          <a:xfrm>
            <a:off x="390452" y="5455345"/>
            <a:ext cx="859611" cy="646232"/>
          </a:xfrm>
          <a:prstGeom prst="rect">
            <a:avLst/>
          </a:prstGeom>
        </p:spPr>
      </p:pic>
      <p:pic>
        <p:nvPicPr>
          <p:cNvPr id="10" name="図 9">
            <a:hlinkClick r:id="rId6" action="ppaction://hlinksldjump"/>
          </p:cNvPr>
          <p:cNvPicPr>
            <a:picLocks noChangeAspect="1"/>
          </p:cNvPicPr>
          <p:nvPr/>
        </p:nvPicPr>
        <p:blipFill>
          <a:blip r:embed="rId7"/>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4337131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1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8316" y="3537671"/>
            <a:ext cx="2863605" cy="2635394"/>
          </a:xfrm>
          <a:prstGeom prst="rect">
            <a:avLst/>
          </a:prstGeom>
        </p:spPr>
      </p:pic>
      <p:pic>
        <p:nvPicPr>
          <p:cNvPr id="11" name="図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7094" y="1700636"/>
            <a:ext cx="1981987" cy="2185504"/>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7638" y="1770356"/>
            <a:ext cx="1761900" cy="2057997"/>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5321" y="1654157"/>
            <a:ext cx="2078738" cy="2505145"/>
          </a:xfrm>
          <a:prstGeom prst="rect">
            <a:avLst/>
          </a:prstGeom>
        </p:spPr>
      </p:pic>
      <p:pic>
        <p:nvPicPr>
          <p:cNvPr id="13" name="図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3093" y="3747601"/>
            <a:ext cx="2514758" cy="2076994"/>
          </a:xfrm>
          <a:prstGeom prst="rect">
            <a:avLst/>
          </a:prstGeom>
        </p:spPr>
      </p:pic>
      <p:sp>
        <p:nvSpPr>
          <p:cNvPr id="4" name="テキスト ボックス 3"/>
          <p:cNvSpPr txBox="1"/>
          <p:nvPr/>
        </p:nvSpPr>
        <p:spPr>
          <a:xfrm>
            <a:off x="202286" y="770993"/>
            <a:ext cx="11989714" cy="923330"/>
          </a:xfrm>
          <a:prstGeom prst="rect">
            <a:avLst/>
          </a:prstGeom>
          <a:noFill/>
        </p:spPr>
        <p:txBody>
          <a:bodyPr wrap="square" rtlCol="0">
            <a:spAutoFit/>
          </a:bodyPr>
          <a:lstStyle/>
          <a:p>
            <a:r>
              <a:rPr lang="ja-JP" altLang="en-US" sz="5400" dirty="0"/>
              <a:t>★</a:t>
            </a:r>
            <a:r>
              <a:rPr kumimoji="1" lang="ja-JP" altLang="en-US" sz="5400" dirty="0" smtClean="0"/>
              <a:t>自分ができる対処行動を考えよう</a:t>
            </a:r>
            <a:endParaRPr kumimoji="1" lang="ja-JP" altLang="en-US" sz="5400" dirty="0"/>
          </a:p>
        </p:txBody>
      </p:sp>
      <p:pic>
        <p:nvPicPr>
          <p:cNvPr id="14" name="図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02386" y="3747601"/>
            <a:ext cx="3146343" cy="1868038"/>
          </a:xfrm>
          <a:prstGeom prst="rect">
            <a:avLst/>
          </a:prstGeom>
        </p:spPr>
      </p:pic>
      <p:pic>
        <p:nvPicPr>
          <p:cNvPr id="9" name="図 8">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40267950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900" fill="hold"/>
                                        <p:tgtEl>
                                          <p:spTgt spid="4"/>
                                        </p:tgtEl>
                                        <p:attrNameLst>
                                          <p:attrName>style.color</p:attrName>
                                        </p:attrNameLst>
                                      </p:cBhvr>
                                      <p:to>
                                        <p:clrVal>
                                          <a:srgbClr val="66FF33"/>
                                        </p:clrVal>
                                      </p:to>
                                    </p:set>
                                    <p:set>
                                      <p:cBhvr>
                                        <p:cTn id="7" dur="900" fill="hold"/>
                                        <p:tgtEl>
                                          <p:spTgt spid="4"/>
                                        </p:tgtEl>
                                        <p:attrNameLst>
                                          <p:attrName>fillcolor</p:attrName>
                                        </p:attrNameLst>
                                      </p:cBhvr>
                                      <p:to>
                                        <p:clrVal>
                                          <a:srgbClr val="66FF33"/>
                                        </p:clrVal>
                                      </p:to>
                                    </p:set>
                                    <p:set>
                                      <p:cBhvr>
                                        <p:cTn id="8" dur="900" fill="hold"/>
                                        <p:tgtEl>
                                          <p:spTgt spid="4"/>
                                        </p:tgtEl>
                                        <p:attrNameLst>
                                          <p:attrName>fill.type</p:attrName>
                                        </p:attrNameLst>
                                      </p:cBhvr>
                                      <p:to>
                                        <p:strVal val="solid"/>
                                      </p:to>
                                    </p:set>
                                  </p:childTnLst>
                                </p:cTn>
                              </p:par>
                            </p:childTnLst>
                          </p:cTn>
                        </p:par>
                        <p:par>
                          <p:cTn id="9" fill="hold">
                            <p:stCondLst>
                              <p:cond delay="1440"/>
                            </p:stCondLst>
                            <p:childTnLst>
                              <p:par>
                                <p:cTn id="10" presetID="45"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ppt_w</p:attrName>
                                        </p:attrNameLst>
                                      </p:cBhvr>
                                      <p:tavLst>
                                        <p:tav tm="0" fmla="#ppt_w*sin(2.5*pi*$)">
                                          <p:val>
                                            <p:fltVal val="0"/>
                                          </p:val>
                                        </p:tav>
                                        <p:tav tm="100000">
                                          <p:val>
                                            <p:fltVal val="1"/>
                                          </p:val>
                                        </p:tav>
                                      </p:tavLst>
                                    </p:anim>
                                    <p:anim calcmode="lin" valueType="num">
                                      <p:cBhvr>
                                        <p:cTn id="14" dur="2000" fill="hold"/>
                                        <p:tgtEl>
                                          <p:spTgt spid="13"/>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2000"/>
                                        <p:tgtEl>
                                          <p:spTgt spid="11"/>
                                        </p:tgtEl>
                                      </p:cBhvr>
                                    </p:animEffect>
                                    <p:anim calcmode="lin" valueType="num">
                                      <p:cBhvr>
                                        <p:cTn id="23" dur="2000" fill="hold"/>
                                        <p:tgtEl>
                                          <p:spTgt spid="11"/>
                                        </p:tgtEl>
                                        <p:attrNameLst>
                                          <p:attrName>ppt_w</p:attrName>
                                        </p:attrNameLst>
                                      </p:cBhvr>
                                      <p:tavLst>
                                        <p:tav tm="0" fmla="#ppt_w*sin(2.5*pi*$)">
                                          <p:val>
                                            <p:fltVal val="0"/>
                                          </p:val>
                                        </p:tav>
                                        <p:tav tm="100000">
                                          <p:val>
                                            <p:fltVal val="1"/>
                                          </p:val>
                                        </p:tav>
                                      </p:tavLst>
                                    </p:anim>
                                    <p:anim calcmode="lin" valueType="num">
                                      <p:cBhvr>
                                        <p:cTn id="24" dur="2000" fill="hold"/>
                                        <p:tgtEl>
                                          <p:spTgt spid="11"/>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2000"/>
                                        <p:tgtEl>
                                          <p:spTgt spid="15"/>
                                        </p:tgtEl>
                                      </p:cBhvr>
                                    </p:animEffect>
                                    <p:anim calcmode="lin" valueType="num">
                                      <p:cBhvr>
                                        <p:cTn id="28" dur="2000" fill="hold"/>
                                        <p:tgtEl>
                                          <p:spTgt spid="15"/>
                                        </p:tgtEl>
                                        <p:attrNameLst>
                                          <p:attrName>ppt_w</p:attrName>
                                        </p:attrNameLst>
                                      </p:cBhvr>
                                      <p:tavLst>
                                        <p:tav tm="0" fmla="#ppt_w*sin(2.5*pi*$)">
                                          <p:val>
                                            <p:fltVal val="0"/>
                                          </p:val>
                                        </p:tav>
                                        <p:tav tm="100000">
                                          <p:val>
                                            <p:fltVal val="1"/>
                                          </p:val>
                                        </p:tav>
                                      </p:tavLst>
                                    </p:anim>
                                    <p:anim calcmode="lin" valueType="num">
                                      <p:cBhvr>
                                        <p:cTn id="29" dur="2000" fill="hold"/>
                                        <p:tgtEl>
                                          <p:spTgt spid="15"/>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anim calcmode="lin" valueType="num">
                                      <p:cBhvr>
                                        <p:cTn id="33" dur="2000" fill="hold"/>
                                        <p:tgtEl>
                                          <p:spTgt spid="6"/>
                                        </p:tgtEl>
                                        <p:attrNameLst>
                                          <p:attrName>ppt_w</p:attrName>
                                        </p:attrNameLst>
                                      </p:cBhvr>
                                      <p:tavLst>
                                        <p:tav tm="0" fmla="#ppt_w*sin(2.5*pi*$)">
                                          <p:val>
                                            <p:fltVal val="0"/>
                                          </p:val>
                                        </p:tav>
                                        <p:tav tm="100000">
                                          <p:val>
                                            <p:fltVal val="1"/>
                                          </p:val>
                                        </p:tav>
                                      </p:tavLst>
                                    </p:anim>
                                    <p:anim calcmode="lin" valueType="num">
                                      <p:cBhvr>
                                        <p:cTn id="34" dur="20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000"/>
                                        <p:tgtEl>
                                          <p:spTgt spid="14"/>
                                        </p:tgtEl>
                                      </p:cBhvr>
                                    </p:animEffect>
                                    <p:anim calcmode="lin" valueType="num">
                                      <p:cBhvr>
                                        <p:cTn id="38" dur="2000" fill="hold"/>
                                        <p:tgtEl>
                                          <p:spTgt spid="14"/>
                                        </p:tgtEl>
                                        <p:attrNameLst>
                                          <p:attrName>ppt_w</p:attrName>
                                        </p:attrNameLst>
                                      </p:cBhvr>
                                      <p:tavLst>
                                        <p:tav tm="0" fmla="#ppt_w*sin(2.5*pi*$)">
                                          <p:val>
                                            <p:fltVal val="0"/>
                                          </p:val>
                                        </p:tav>
                                        <p:tav tm="100000">
                                          <p:val>
                                            <p:fltVal val="1"/>
                                          </p:val>
                                        </p:tav>
                                      </p:tavLst>
                                    </p:anim>
                                    <p:anim calcmode="lin" valueType="num">
                                      <p:cBhvr>
                                        <p:cTn id="39"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76457" y="2793388"/>
            <a:ext cx="1575688" cy="1840491"/>
          </a:xfrm>
          <a:prstGeom prst="rect">
            <a:avLst/>
          </a:prstGeom>
        </p:spPr>
      </p:pic>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487" y="3022811"/>
            <a:ext cx="1791336" cy="2158789"/>
          </a:xfrm>
          <a:prstGeom prst="rect">
            <a:avLst/>
          </a:prstGeom>
        </p:spPr>
      </p:pic>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6376" y="4397828"/>
            <a:ext cx="2113508" cy="1745593"/>
          </a:xfrm>
          <a:prstGeom prst="rect">
            <a:avLst/>
          </a:prstGeom>
        </p:spPr>
      </p:pic>
      <p:sp>
        <p:nvSpPr>
          <p:cNvPr id="4" name="テキスト ボックス 3"/>
          <p:cNvSpPr txBox="1"/>
          <p:nvPr/>
        </p:nvSpPr>
        <p:spPr>
          <a:xfrm>
            <a:off x="119084" y="1178261"/>
            <a:ext cx="11531633" cy="1754326"/>
          </a:xfrm>
          <a:prstGeom prst="rect">
            <a:avLst/>
          </a:prstGeom>
          <a:noFill/>
        </p:spPr>
        <p:txBody>
          <a:bodyPr wrap="square" rtlCol="0">
            <a:spAutoFit/>
          </a:bodyPr>
          <a:lstStyle/>
          <a:p>
            <a:r>
              <a:rPr lang="ja-JP" altLang="en-US" sz="5400" dirty="0" smtClean="0"/>
              <a:t>★</a:t>
            </a:r>
            <a:r>
              <a:rPr lang="ja-JP" altLang="en-US" sz="5400" dirty="0"/>
              <a:t>それぞれの</a:t>
            </a:r>
            <a:r>
              <a:rPr lang="ja-JP" altLang="en-US" sz="5400" dirty="0" smtClean="0"/>
              <a:t>場面</a:t>
            </a:r>
            <a:r>
              <a:rPr lang="ja-JP" altLang="en-US" sz="5400" dirty="0"/>
              <a:t>で、</a:t>
            </a:r>
            <a:r>
              <a:rPr lang="ja-JP" altLang="en-US" sz="5400" dirty="0" smtClean="0"/>
              <a:t>どのコントロール方法を使って対処するか考えよう</a:t>
            </a:r>
            <a:endParaRPr kumimoji="1" lang="ja-JP" altLang="en-US" sz="4400" dirty="0"/>
          </a:p>
        </p:txBody>
      </p:sp>
      <p:pic>
        <p:nvPicPr>
          <p:cNvPr id="6" name="図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71557" y="4047459"/>
            <a:ext cx="2581410" cy="2375688"/>
          </a:xfrm>
          <a:prstGeom prst="rect">
            <a:avLst/>
          </a:prstGeom>
        </p:spPr>
      </p:pic>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0184" y="3088057"/>
            <a:ext cx="1681373" cy="1854022"/>
          </a:xfrm>
          <a:prstGeom prst="rect">
            <a:avLst/>
          </a:prstGeom>
        </p:spPr>
      </p:pic>
      <p:pic>
        <p:nvPicPr>
          <p:cNvPr id="14" name="図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52145" y="4319748"/>
            <a:ext cx="2803014" cy="1664198"/>
          </a:xfrm>
          <a:prstGeom prst="rect">
            <a:avLst/>
          </a:prstGeom>
        </p:spPr>
      </p:pic>
      <p:sp>
        <p:nvSpPr>
          <p:cNvPr id="5" name="正方形/長方形 4"/>
          <p:cNvSpPr/>
          <p:nvPr/>
        </p:nvSpPr>
        <p:spPr>
          <a:xfrm>
            <a:off x="707637" y="371166"/>
            <a:ext cx="10269158" cy="707886"/>
          </a:xfrm>
          <a:prstGeom prst="rect">
            <a:avLst/>
          </a:prstGeom>
        </p:spPr>
        <p:txBody>
          <a:bodyPr wrap="none">
            <a:spAutoFit/>
          </a:bodyPr>
          <a:lstStyle/>
          <a:p>
            <a:r>
              <a:rPr lang="ja-JP" altLang="en-US" sz="4000" dirty="0">
                <a:solidFill>
                  <a:srgbClr val="0070C0"/>
                </a:solidFill>
                <a:latin typeface="ＤＨＰ平成ゴシックW5" panose="020B0500000000000000" pitchFamily="50" charset="-128"/>
                <a:ea typeface="ＤＨＰ平成ゴシックW5" panose="020B0500000000000000" pitchFamily="50" charset="-128"/>
              </a:rPr>
              <a:t>ステップ</a:t>
            </a:r>
            <a:r>
              <a:rPr lang="ja-JP" altLang="en-US" sz="4000" dirty="0">
                <a:solidFill>
                  <a:srgbClr val="0070C0"/>
                </a:solidFill>
                <a:latin typeface="ＤＦ平成ゴシック体W5" panose="020B0509000000000000" pitchFamily="49" charset="-128"/>
                <a:ea typeface="ＤＦ平成ゴシック体W5" panose="020B0509000000000000" pitchFamily="49" charset="-128"/>
              </a:rPr>
              <a:t>⒌　いろいろな場面で試してみよう</a:t>
            </a:r>
          </a:p>
        </p:txBody>
      </p:sp>
      <p:pic>
        <p:nvPicPr>
          <p:cNvPr id="10" name="図 9">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8611847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75770" y="247918"/>
            <a:ext cx="11916230" cy="1938992"/>
          </a:xfrm>
          <a:prstGeom prst="rect">
            <a:avLst/>
          </a:prstGeom>
          <a:noFill/>
        </p:spPr>
        <p:txBody>
          <a:bodyPr wrap="square" rtlCol="0">
            <a:spAutoFit/>
          </a:bodyPr>
          <a:lstStyle/>
          <a:p>
            <a:r>
              <a:rPr kumimoji="1" lang="ja-JP" altLang="en-US" sz="4000" dirty="0" smtClean="0"/>
              <a:t>場面</a:t>
            </a:r>
            <a:r>
              <a:rPr lang="ja-JP" altLang="en-US" sz="4000" dirty="0"/>
              <a:t>１</a:t>
            </a:r>
            <a:r>
              <a:rPr kumimoji="1" lang="ja-JP" altLang="en-US" sz="4000" dirty="0" smtClean="0"/>
              <a:t>　</a:t>
            </a:r>
            <a:r>
              <a:rPr lang="ja-JP" altLang="en-US" sz="4000" dirty="0"/>
              <a:t>明日までに終わらせないといけない作業があるのに、お母さんが「休みの日くらい部屋の掃除をしなさい」とうるさく言います。どうしたらよいでしょうか</a:t>
            </a:r>
            <a:r>
              <a:rPr lang="ja-JP" altLang="en-US" sz="4000" dirty="0" smtClean="0"/>
              <a:t>。</a:t>
            </a:r>
            <a:endParaRPr kumimoji="1" lang="ja-JP" altLang="en-US" sz="4000" dirty="0"/>
          </a:p>
        </p:txBody>
      </p:sp>
      <p:sp>
        <p:nvSpPr>
          <p:cNvPr id="3" name="テキスト ボックス 2"/>
          <p:cNvSpPr txBox="1"/>
          <p:nvPr/>
        </p:nvSpPr>
        <p:spPr>
          <a:xfrm>
            <a:off x="613804" y="2355374"/>
            <a:ext cx="11704320" cy="2308324"/>
          </a:xfrm>
          <a:prstGeom prst="rect">
            <a:avLst/>
          </a:prstGeom>
          <a:noFill/>
        </p:spPr>
        <p:txBody>
          <a:bodyPr wrap="square" rtlCol="0">
            <a:spAutoFit/>
          </a:bodyPr>
          <a:lstStyle/>
          <a:p>
            <a:r>
              <a:rPr lang="ja-JP" altLang="en-US" sz="4800" dirty="0" smtClean="0"/>
              <a:t>母：「休みの日くらい、部屋の掃除をしなさい」</a:t>
            </a:r>
            <a:endParaRPr lang="en-US" altLang="ja-JP" sz="4800" dirty="0" smtClean="0"/>
          </a:p>
          <a:p>
            <a:r>
              <a:rPr kumimoji="1" lang="ja-JP" altLang="en-US" sz="4800" dirty="0" smtClean="0"/>
              <a:t>私：</a:t>
            </a:r>
            <a:endParaRPr kumimoji="1" lang="en-US" altLang="ja-JP" sz="4800" dirty="0"/>
          </a:p>
          <a:p>
            <a:endParaRPr kumimoji="1" lang="ja-JP" altLang="en-US" sz="4800" dirty="0"/>
          </a:p>
        </p:txBody>
      </p:sp>
      <p:graphicFrame>
        <p:nvGraphicFramePr>
          <p:cNvPr id="8" name="図表 7"/>
          <p:cNvGraphicFramePr/>
          <p:nvPr>
            <p:extLst>
              <p:ext uri="{D42A27DB-BD31-4B8C-83A1-F6EECF244321}">
                <p14:modId xmlns:p14="http://schemas.microsoft.com/office/powerpoint/2010/main" val="2533962457"/>
              </p:ext>
            </p:extLst>
          </p:nvPr>
        </p:nvGraphicFramePr>
        <p:xfrm>
          <a:off x="1694373" y="3079004"/>
          <a:ext cx="10038081" cy="1392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a:hlinkClick r:id="rId7" action="ppaction://hlinksldjump"/>
          </p:cNvPr>
          <p:cNvPicPr>
            <a:picLocks noChangeAspect="1"/>
          </p:cNvPicPr>
          <p:nvPr/>
        </p:nvPicPr>
        <p:blipFill>
          <a:blip r:embed="rId8"/>
          <a:stretch>
            <a:fillRect/>
          </a:stretch>
        </p:blipFill>
        <p:spPr>
          <a:xfrm>
            <a:off x="10391045" y="5958361"/>
            <a:ext cx="1548518" cy="859611"/>
          </a:xfrm>
          <a:prstGeom prst="rect">
            <a:avLst/>
          </a:prstGeom>
        </p:spPr>
      </p:pic>
      <p:sp>
        <p:nvSpPr>
          <p:cNvPr id="6"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7" name="額縁 6">
            <a:hlinkClick r:id="rId9"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9" name="正方形/長方形 8"/>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10"/>
          <a:stretch>
            <a:fillRect/>
          </a:stretch>
        </p:blipFill>
        <p:spPr>
          <a:xfrm>
            <a:off x="10502440" y="3730439"/>
            <a:ext cx="1463167" cy="1481456"/>
          </a:xfrm>
          <a:prstGeom prst="rect">
            <a:avLst/>
          </a:prstGeom>
        </p:spPr>
      </p:pic>
    </p:spTree>
    <p:extLst>
      <p:ext uri="{BB962C8B-B14F-4D97-AF65-F5344CB8AC3E}">
        <p14:creationId xmlns:p14="http://schemas.microsoft.com/office/powerpoint/2010/main" val="669883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75768" y="513597"/>
            <a:ext cx="11916232" cy="1323439"/>
          </a:xfrm>
          <a:prstGeom prst="rect">
            <a:avLst/>
          </a:prstGeom>
          <a:noFill/>
        </p:spPr>
        <p:txBody>
          <a:bodyPr wrap="square" rtlCol="0">
            <a:spAutoFit/>
          </a:bodyPr>
          <a:lstStyle/>
          <a:p>
            <a:r>
              <a:rPr kumimoji="1" lang="ja-JP" altLang="en-US" sz="4000" dirty="0" smtClean="0"/>
              <a:t>場面２</a:t>
            </a:r>
            <a:r>
              <a:rPr kumimoji="1" lang="ja-JP" altLang="en-US" sz="4000" dirty="0" smtClean="0"/>
              <a:t>　</a:t>
            </a:r>
            <a:r>
              <a:rPr lang="en-US" altLang="ja-JP" sz="4000" dirty="0"/>
              <a:t>B</a:t>
            </a:r>
            <a:r>
              <a:rPr lang="ja-JP" altLang="en-US" sz="4000" dirty="0" err="1"/>
              <a:t>さんが</a:t>
            </a:r>
            <a:r>
              <a:rPr lang="ja-JP" altLang="en-US" sz="4000" dirty="0"/>
              <a:t>英語の授業で発表をすると、男子たちが「変な発音」とからかいます</a:t>
            </a:r>
            <a:r>
              <a:rPr lang="ja-JP" altLang="en-US" sz="4000" dirty="0" smtClean="0"/>
              <a:t>。どう</a:t>
            </a:r>
            <a:r>
              <a:rPr lang="ja-JP" altLang="en-US" sz="4000" dirty="0"/>
              <a:t>したらよいでしょう</a:t>
            </a:r>
            <a:r>
              <a:rPr lang="ja-JP" altLang="en-US" sz="4000" dirty="0" smtClean="0"/>
              <a:t>。</a:t>
            </a:r>
            <a:endParaRPr kumimoji="1" lang="ja-JP" altLang="en-US" sz="4000" dirty="0"/>
          </a:p>
        </p:txBody>
      </p:sp>
      <p:sp>
        <p:nvSpPr>
          <p:cNvPr id="3" name="テキスト ボックス 2"/>
          <p:cNvSpPr txBox="1"/>
          <p:nvPr/>
        </p:nvSpPr>
        <p:spPr>
          <a:xfrm>
            <a:off x="1006239" y="2105748"/>
            <a:ext cx="10029371" cy="3046988"/>
          </a:xfrm>
          <a:prstGeom prst="rect">
            <a:avLst/>
          </a:prstGeom>
          <a:noFill/>
        </p:spPr>
        <p:txBody>
          <a:bodyPr wrap="square" rtlCol="0">
            <a:spAutoFit/>
          </a:bodyPr>
          <a:lstStyle/>
          <a:p>
            <a:r>
              <a:rPr lang="en-US" altLang="ja-JP" sz="4800" dirty="0" smtClean="0"/>
              <a:t>A</a:t>
            </a:r>
            <a:r>
              <a:rPr lang="ja-JP" altLang="en-US" sz="4800" dirty="0" smtClean="0"/>
              <a:t>：「変な発音！」</a:t>
            </a:r>
            <a:endParaRPr lang="en-US" altLang="ja-JP" sz="4800" dirty="0" smtClean="0"/>
          </a:p>
          <a:p>
            <a:r>
              <a:rPr lang="en-US" altLang="ja-JP" sz="4800" dirty="0" smtClean="0"/>
              <a:t>B</a:t>
            </a:r>
            <a:r>
              <a:rPr lang="en-US" altLang="ja-JP" sz="4800" dirty="0"/>
              <a:t>:</a:t>
            </a:r>
            <a:endParaRPr lang="ja-JP" altLang="en-US" sz="4800" dirty="0"/>
          </a:p>
          <a:p>
            <a:endParaRPr lang="ja-JP" altLang="en-US" sz="4800" dirty="0"/>
          </a:p>
          <a:p>
            <a:endParaRPr kumimoji="1" lang="ja-JP" altLang="en-US" sz="4800" dirty="0"/>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768" y="3661297"/>
            <a:ext cx="1644849" cy="1600474"/>
          </a:xfrm>
          <a:prstGeom prst="rect">
            <a:avLst/>
          </a:prstGeom>
        </p:spPr>
      </p:pic>
      <p:graphicFrame>
        <p:nvGraphicFramePr>
          <p:cNvPr id="8" name="図表 7"/>
          <p:cNvGraphicFramePr/>
          <p:nvPr>
            <p:extLst>
              <p:ext uri="{D42A27DB-BD31-4B8C-83A1-F6EECF244321}">
                <p14:modId xmlns:p14="http://schemas.microsoft.com/office/powerpoint/2010/main" val="4066210277"/>
              </p:ext>
            </p:extLst>
          </p:nvPr>
        </p:nvGraphicFramePr>
        <p:xfrm>
          <a:off x="1826562" y="2730952"/>
          <a:ext cx="9321800" cy="1392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23" name="正方形/長方形 22"/>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額縁 23">
            <a:hlinkClick r:id="rId8"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pic>
        <p:nvPicPr>
          <p:cNvPr id="9" name="図 8">
            <a:hlinkClick r:id="rId9" action="ppaction://hlinksldjump"/>
          </p:cNvPr>
          <p:cNvPicPr>
            <a:picLocks noChangeAspect="1"/>
          </p:cNvPicPr>
          <p:nvPr/>
        </p:nvPicPr>
        <p:blipFill>
          <a:blip r:embed="rId10"/>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6213006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1113692" y="392553"/>
            <a:ext cx="10515600" cy="13255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mtClean="0"/>
              <a:t>Q:</a:t>
            </a:r>
            <a:r>
              <a:rPr lang="ja-JP" altLang="en-US" smtClean="0"/>
              <a:t>感情はコントロールできるものですか？</a:t>
            </a:r>
            <a:endParaRPr lang="ja-JP" altLang="en-US" dirty="0"/>
          </a:p>
        </p:txBody>
      </p:sp>
      <p:sp>
        <p:nvSpPr>
          <p:cNvPr id="3" name="正方形/長方形 2">
            <a:hlinkClick r:id="rId2" action="ppaction://hlinksldjump"/>
          </p:cNvPr>
          <p:cNvSpPr/>
          <p:nvPr/>
        </p:nvSpPr>
        <p:spPr>
          <a:xfrm>
            <a:off x="1376159" y="3361266"/>
            <a:ext cx="4360333" cy="2861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200" dirty="0" smtClean="0">
                <a:solidFill>
                  <a:schemeClr val="bg1"/>
                </a:solidFill>
              </a:rPr>
              <a:t>できる</a:t>
            </a:r>
            <a:endParaRPr kumimoji="1" lang="ja-JP" altLang="en-US" sz="7200" dirty="0">
              <a:solidFill>
                <a:schemeClr val="bg1"/>
              </a:solidFill>
            </a:endParaRPr>
          </a:p>
        </p:txBody>
      </p:sp>
      <p:sp>
        <p:nvSpPr>
          <p:cNvPr id="4" name="正方形/長方形 3">
            <a:hlinkClick r:id="rId3" action="ppaction://hlinksldjump"/>
          </p:cNvPr>
          <p:cNvSpPr/>
          <p:nvPr/>
        </p:nvSpPr>
        <p:spPr>
          <a:xfrm>
            <a:off x="6798733" y="3361266"/>
            <a:ext cx="4360333" cy="28617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200" dirty="0" smtClean="0"/>
              <a:t>できない</a:t>
            </a:r>
            <a:endParaRPr kumimoji="1" lang="ja-JP" altLang="en-US" sz="7200" dirty="0"/>
          </a:p>
        </p:txBody>
      </p:sp>
    </p:spTree>
    <p:extLst>
      <p:ext uri="{BB962C8B-B14F-4D97-AF65-F5344CB8AC3E}">
        <p14:creationId xmlns:p14="http://schemas.microsoft.com/office/powerpoint/2010/main" val="36587953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62854" y="252986"/>
            <a:ext cx="11248577" cy="1938992"/>
          </a:xfrm>
          <a:prstGeom prst="rect">
            <a:avLst/>
          </a:prstGeom>
          <a:noFill/>
        </p:spPr>
        <p:txBody>
          <a:bodyPr wrap="square" rtlCol="0">
            <a:spAutoFit/>
          </a:bodyPr>
          <a:lstStyle/>
          <a:p>
            <a:r>
              <a:rPr kumimoji="1" lang="ja-JP" altLang="en-US" sz="4000" dirty="0" smtClean="0"/>
              <a:t>場面３　</a:t>
            </a:r>
            <a:r>
              <a:rPr lang="ja-JP" altLang="en-US" sz="4000" dirty="0"/>
              <a:t>「ジュースと大して変わらないよ」といとこがお酒を差し出しました。上手に断るにはどうしたらいいでしょう</a:t>
            </a:r>
            <a:r>
              <a:rPr lang="ja-JP" altLang="en-US" sz="4000" dirty="0" smtClean="0"/>
              <a:t>。</a:t>
            </a:r>
            <a:endParaRPr kumimoji="1" lang="ja-JP" altLang="en-US" sz="4000" dirty="0"/>
          </a:p>
        </p:txBody>
      </p:sp>
      <p:sp>
        <p:nvSpPr>
          <p:cNvPr id="3" name="テキスト ボックス 2"/>
          <p:cNvSpPr txBox="1"/>
          <p:nvPr/>
        </p:nvSpPr>
        <p:spPr>
          <a:xfrm>
            <a:off x="972458" y="2288571"/>
            <a:ext cx="10029371" cy="1569660"/>
          </a:xfrm>
          <a:prstGeom prst="rect">
            <a:avLst/>
          </a:prstGeom>
          <a:noFill/>
        </p:spPr>
        <p:txBody>
          <a:bodyPr wrap="square" rtlCol="0">
            <a:spAutoFit/>
          </a:bodyPr>
          <a:lstStyle/>
          <a:p>
            <a:r>
              <a:rPr lang="en-US" altLang="ja-JP" sz="4800" dirty="0" smtClean="0"/>
              <a:t>A</a:t>
            </a:r>
            <a:r>
              <a:rPr lang="ja-JP" altLang="en-US" sz="4800" dirty="0" smtClean="0"/>
              <a:t>：「</a:t>
            </a:r>
            <a:r>
              <a:rPr lang="ja-JP" altLang="en-US" sz="4800" dirty="0"/>
              <a:t>ジュースと大して変わらないよ</a:t>
            </a:r>
            <a:r>
              <a:rPr lang="ja-JP" altLang="en-US" sz="4800" dirty="0" smtClean="0"/>
              <a:t>」</a:t>
            </a:r>
            <a:endParaRPr lang="en-US" altLang="ja-JP" sz="4800" dirty="0" smtClean="0"/>
          </a:p>
          <a:p>
            <a:r>
              <a:rPr kumimoji="1" lang="en-US" altLang="ja-JP" sz="4800" dirty="0" smtClean="0"/>
              <a:t>B</a:t>
            </a:r>
            <a:r>
              <a:rPr kumimoji="1" lang="ja-JP" altLang="en-US" sz="4800" dirty="0" smtClean="0"/>
              <a:t>：</a:t>
            </a:r>
            <a:endParaRPr kumimoji="1" lang="ja-JP" altLang="en-US" sz="4800" dirty="0"/>
          </a:p>
        </p:txBody>
      </p:sp>
      <p:graphicFrame>
        <p:nvGraphicFramePr>
          <p:cNvPr id="10" name="図表 9"/>
          <p:cNvGraphicFramePr/>
          <p:nvPr>
            <p:extLst>
              <p:ext uri="{D42A27DB-BD31-4B8C-83A1-F6EECF244321}">
                <p14:modId xmlns:p14="http://schemas.microsoft.com/office/powerpoint/2010/main" val="1302516169"/>
              </p:ext>
            </p:extLst>
          </p:nvPr>
        </p:nvGraphicFramePr>
        <p:xfrm>
          <a:off x="1736576" y="3073401"/>
          <a:ext cx="10038081" cy="1392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図 4">
            <a:hlinkClick r:id="rId7" action="ppaction://hlinksldjump"/>
          </p:cNvPr>
          <p:cNvPicPr>
            <a:picLocks noChangeAspect="1"/>
          </p:cNvPicPr>
          <p:nvPr/>
        </p:nvPicPr>
        <p:blipFill>
          <a:blip r:embed="rId8"/>
          <a:stretch>
            <a:fillRect/>
          </a:stretch>
        </p:blipFill>
        <p:spPr>
          <a:xfrm>
            <a:off x="10391045" y="5958361"/>
            <a:ext cx="1548518" cy="859611"/>
          </a:xfrm>
          <a:prstGeom prst="rect">
            <a:avLst/>
          </a:prstGeom>
        </p:spPr>
      </p:pic>
      <p:sp>
        <p:nvSpPr>
          <p:cNvPr id="6"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7" name="額縁 6">
            <a:hlinkClick r:id="rId9"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8" name="正方形/長方形 7"/>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10"/>
          <a:stretch>
            <a:fillRect/>
          </a:stretch>
        </p:blipFill>
        <p:spPr>
          <a:xfrm>
            <a:off x="10451621" y="1563208"/>
            <a:ext cx="1115665" cy="1841152"/>
          </a:xfrm>
          <a:prstGeom prst="rect">
            <a:avLst/>
          </a:prstGeom>
        </p:spPr>
      </p:pic>
    </p:spTree>
    <p:extLst>
      <p:ext uri="{BB962C8B-B14F-4D97-AF65-F5344CB8AC3E}">
        <p14:creationId xmlns:p14="http://schemas.microsoft.com/office/powerpoint/2010/main" val="15524955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21284" y="178616"/>
            <a:ext cx="11553373" cy="1323439"/>
          </a:xfrm>
          <a:prstGeom prst="rect">
            <a:avLst/>
          </a:prstGeom>
          <a:noFill/>
        </p:spPr>
        <p:txBody>
          <a:bodyPr wrap="square" rtlCol="0">
            <a:spAutoFit/>
          </a:bodyPr>
          <a:lstStyle/>
          <a:p>
            <a:r>
              <a:rPr kumimoji="1" lang="ja-JP" altLang="en-US" sz="4000" dirty="0" smtClean="0"/>
              <a:t>場面４　</a:t>
            </a:r>
            <a:r>
              <a:rPr lang="ja-JP" altLang="en-US" sz="4000" dirty="0"/>
              <a:t>友だちとの約束をすっぽかしてしまいました。次の日、友だちは怒っています。どうしますか</a:t>
            </a:r>
            <a:r>
              <a:rPr lang="ja-JP" altLang="en-US" sz="4000" dirty="0" smtClean="0"/>
              <a:t>。</a:t>
            </a:r>
            <a:endParaRPr kumimoji="1" lang="ja-JP" altLang="en-US" sz="4000" dirty="0"/>
          </a:p>
        </p:txBody>
      </p:sp>
      <p:sp>
        <p:nvSpPr>
          <p:cNvPr id="3" name="テキスト ボックス 2"/>
          <p:cNvSpPr txBox="1"/>
          <p:nvPr/>
        </p:nvSpPr>
        <p:spPr>
          <a:xfrm>
            <a:off x="1037767" y="1817011"/>
            <a:ext cx="10029371" cy="1569660"/>
          </a:xfrm>
          <a:prstGeom prst="rect">
            <a:avLst/>
          </a:prstGeom>
          <a:noFill/>
        </p:spPr>
        <p:txBody>
          <a:bodyPr wrap="square" rtlCol="0">
            <a:spAutoFit/>
          </a:bodyPr>
          <a:lstStyle/>
          <a:p>
            <a:r>
              <a:rPr lang="en-US" altLang="ja-JP" sz="4800" dirty="0" smtClean="0"/>
              <a:t>B</a:t>
            </a:r>
            <a:r>
              <a:rPr lang="ja-JP" altLang="en-US" sz="4800" dirty="0" smtClean="0"/>
              <a:t>：「なん</a:t>
            </a:r>
            <a:r>
              <a:rPr lang="ja-JP" altLang="en-US" sz="4800" dirty="0"/>
              <a:t>で昨日、来なかった</a:t>
            </a:r>
            <a:r>
              <a:rPr lang="ja-JP" altLang="en-US" sz="4800" dirty="0" err="1"/>
              <a:t>ん</a:t>
            </a:r>
            <a:r>
              <a:rPr lang="ja-JP" altLang="en-US" sz="4800" dirty="0"/>
              <a:t>なあ</a:t>
            </a:r>
            <a:r>
              <a:rPr lang="ja-JP" altLang="en-US" sz="4800" dirty="0" smtClean="0"/>
              <a:t>！」</a:t>
            </a:r>
            <a:endParaRPr lang="en-US" altLang="ja-JP" sz="4800" dirty="0" smtClean="0"/>
          </a:p>
          <a:p>
            <a:r>
              <a:rPr kumimoji="1" lang="en-US" altLang="ja-JP" sz="4800" dirty="0" smtClean="0"/>
              <a:t>A</a:t>
            </a:r>
            <a:r>
              <a:rPr kumimoji="1" lang="ja-JP" altLang="en-US" sz="4800" dirty="0" smtClean="0"/>
              <a:t>：</a:t>
            </a:r>
            <a:endParaRPr kumimoji="1" lang="ja-JP" altLang="en-US" sz="4800" dirty="0"/>
          </a:p>
        </p:txBody>
      </p:sp>
      <p:graphicFrame>
        <p:nvGraphicFramePr>
          <p:cNvPr id="8" name="図表 7"/>
          <p:cNvGraphicFramePr/>
          <p:nvPr>
            <p:extLst>
              <p:ext uri="{D42A27DB-BD31-4B8C-83A1-F6EECF244321}">
                <p14:modId xmlns:p14="http://schemas.microsoft.com/office/powerpoint/2010/main" val="1750452434"/>
              </p:ext>
            </p:extLst>
          </p:nvPr>
        </p:nvGraphicFramePr>
        <p:xfrm>
          <a:off x="1873172" y="2553453"/>
          <a:ext cx="10038081" cy="1392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図 5">
            <a:hlinkClick r:id="rId7" action="ppaction://hlinksldjump"/>
          </p:cNvPr>
          <p:cNvPicPr>
            <a:picLocks noChangeAspect="1"/>
          </p:cNvPicPr>
          <p:nvPr/>
        </p:nvPicPr>
        <p:blipFill>
          <a:blip r:embed="rId8"/>
          <a:stretch>
            <a:fillRect/>
          </a:stretch>
        </p:blipFill>
        <p:spPr>
          <a:xfrm>
            <a:off x="10391045" y="5958361"/>
            <a:ext cx="1548518" cy="859611"/>
          </a:xfrm>
          <a:prstGeom prst="rect">
            <a:avLst/>
          </a:prstGeom>
        </p:spPr>
      </p:pic>
      <p:sp>
        <p:nvSpPr>
          <p:cNvPr id="9"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10" name="額縁 9">
            <a:hlinkClick r:id="rId9"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1" name="正方形/長方形 10"/>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p:cNvPicPr>
            <a:picLocks noChangeAspect="1"/>
          </p:cNvPicPr>
          <p:nvPr/>
        </p:nvPicPr>
        <p:blipFill>
          <a:blip r:embed="rId10"/>
          <a:stretch>
            <a:fillRect/>
          </a:stretch>
        </p:blipFill>
        <p:spPr>
          <a:xfrm>
            <a:off x="275768" y="3461937"/>
            <a:ext cx="1371719" cy="1761897"/>
          </a:xfrm>
          <a:prstGeom prst="rect">
            <a:avLst/>
          </a:prstGeom>
        </p:spPr>
      </p:pic>
    </p:spTree>
    <p:extLst>
      <p:ext uri="{BB962C8B-B14F-4D97-AF65-F5344CB8AC3E}">
        <p14:creationId xmlns:p14="http://schemas.microsoft.com/office/powerpoint/2010/main" val="29014484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75768" y="316368"/>
            <a:ext cx="11553373" cy="1938992"/>
          </a:xfrm>
          <a:prstGeom prst="rect">
            <a:avLst/>
          </a:prstGeom>
          <a:noFill/>
        </p:spPr>
        <p:txBody>
          <a:bodyPr wrap="square" rtlCol="0">
            <a:spAutoFit/>
          </a:bodyPr>
          <a:lstStyle/>
          <a:p>
            <a:r>
              <a:rPr kumimoji="1" lang="ja-JP" altLang="en-US" sz="4000" dirty="0" smtClean="0"/>
              <a:t>場面５　</a:t>
            </a:r>
            <a:r>
              <a:rPr lang="ja-JP" altLang="en-US" sz="4000" dirty="0"/>
              <a:t>放課後、貸していた漫画の本を「約束の日だから返して」と言うと、「忘れた」と言って返してくれません。あなたはどうしますか</a:t>
            </a:r>
            <a:r>
              <a:rPr lang="ja-JP" altLang="en-US" sz="4000" dirty="0" smtClean="0"/>
              <a:t>。</a:t>
            </a:r>
            <a:endParaRPr kumimoji="1" lang="ja-JP" altLang="en-US" sz="4000" dirty="0"/>
          </a:p>
        </p:txBody>
      </p:sp>
      <p:sp>
        <p:nvSpPr>
          <p:cNvPr id="3" name="テキスト ボックス 2"/>
          <p:cNvSpPr txBox="1"/>
          <p:nvPr/>
        </p:nvSpPr>
        <p:spPr>
          <a:xfrm>
            <a:off x="1037768" y="2351149"/>
            <a:ext cx="10029371" cy="3046988"/>
          </a:xfrm>
          <a:prstGeom prst="rect">
            <a:avLst/>
          </a:prstGeom>
          <a:noFill/>
        </p:spPr>
        <p:txBody>
          <a:bodyPr wrap="square" rtlCol="0">
            <a:spAutoFit/>
          </a:bodyPr>
          <a:lstStyle/>
          <a:p>
            <a:r>
              <a:rPr lang="en-US" altLang="ja-JP" sz="4800" dirty="0" smtClean="0"/>
              <a:t>A</a:t>
            </a:r>
            <a:r>
              <a:rPr lang="ja-JP" altLang="en-US" sz="4800" dirty="0" smtClean="0"/>
              <a:t>：「貸しとった本、持ってきてくれた？」</a:t>
            </a:r>
            <a:endParaRPr lang="en-US" altLang="ja-JP" sz="4800" dirty="0" smtClean="0"/>
          </a:p>
          <a:p>
            <a:r>
              <a:rPr lang="en-US" altLang="ja-JP" sz="4800" dirty="0" smtClean="0"/>
              <a:t>B</a:t>
            </a:r>
            <a:r>
              <a:rPr lang="ja-JP" altLang="en-US" sz="4800" dirty="0" smtClean="0"/>
              <a:t>：「</a:t>
            </a:r>
            <a:r>
              <a:rPr lang="ja-JP" altLang="en-US" sz="4800" dirty="0"/>
              <a:t>あっ</a:t>
            </a:r>
            <a:r>
              <a:rPr lang="ja-JP" altLang="en-US" sz="4800" dirty="0" smtClean="0"/>
              <a:t>、もってくる</a:t>
            </a:r>
            <a:r>
              <a:rPr lang="ja-JP" altLang="en-US" sz="4800" dirty="0" err="1" smtClean="0"/>
              <a:t>ん</a:t>
            </a:r>
            <a:r>
              <a:rPr lang="ja-JP" altLang="en-US" sz="4800" dirty="0" smtClean="0"/>
              <a:t>忘れた</a:t>
            </a:r>
            <a:r>
              <a:rPr lang="ja-JP" altLang="en-US" sz="4800" dirty="0"/>
              <a:t>。</a:t>
            </a:r>
            <a:r>
              <a:rPr lang="ja-JP" altLang="en-US" sz="4800" dirty="0" smtClean="0"/>
              <a:t>」</a:t>
            </a:r>
            <a:endParaRPr lang="en-US" altLang="ja-JP" sz="4800" dirty="0" smtClean="0"/>
          </a:p>
          <a:p>
            <a:r>
              <a:rPr lang="en-US" altLang="ja-JP" sz="4800" dirty="0"/>
              <a:t>A:</a:t>
            </a:r>
            <a:endParaRPr lang="ja-JP" altLang="en-US" sz="4800" dirty="0"/>
          </a:p>
          <a:p>
            <a:endParaRPr kumimoji="1" lang="ja-JP" altLang="en-US" sz="4800" dirty="0"/>
          </a:p>
        </p:txBody>
      </p:sp>
      <p:graphicFrame>
        <p:nvGraphicFramePr>
          <p:cNvPr id="10" name="図表 9"/>
          <p:cNvGraphicFramePr/>
          <p:nvPr>
            <p:extLst>
              <p:ext uri="{D42A27DB-BD31-4B8C-83A1-F6EECF244321}">
                <p14:modId xmlns:p14="http://schemas.microsoft.com/office/powerpoint/2010/main" val="992586471"/>
              </p:ext>
            </p:extLst>
          </p:nvPr>
        </p:nvGraphicFramePr>
        <p:xfrm>
          <a:off x="1745339" y="3734225"/>
          <a:ext cx="9321800" cy="1392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図 6"/>
          <p:cNvPicPr>
            <a:picLocks noChangeAspect="1"/>
          </p:cNvPicPr>
          <p:nvPr/>
        </p:nvPicPr>
        <p:blipFill>
          <a:blip r:embed="rId7"/>
          <a:stretch>
            <a:fillRect/>
          </a:stretch>
        </p:blipFill>
        <p:spPr>
          <a:xfrm>
            <a:off x="10322725" y="3174001"/>
            <a:ext cx="1846993" cy="823681"/>
          </a:xfrm>
          <a:prstGeom prst="rect">
            <a:avLst/>
          </a:prstGeom>
        </p:spPr>
      </p:pic>
      <p:pic>
        <p:nvPicPr>
          <p:cNvPr id="6" name="図 5">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
        <p:nvSpPr>
          <p:cNvPr id="8"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9" name="額縁 8">
            <a:hlinkClick r:id="rId10"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11" name="正方形/長方形 10"/>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25893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38828" y="390170"/>
            <a:ext cx="11553373" cy="1323439"/>
          </a:xfrm>
          <a:prstGeom prst="rect">
            <a:avLst/>
          </a:prstGeom>
          <a:noFill/>
        </p:spPr>
        <p:txBody>
          <a:bodyPr wrap="square" rtlCol="0">
            <a:spAutoFit/>
          </a:bodyPr>
          <a:lstStyle/>
          <a:p>
            <a:r>
              <a:rPr kumimoji="1" lang="ja-JP" altLang="en-US" sz="4000" dirty="0" smtClean="0"/>
              <a:t>場面６　</a:t>
            </a:r>
            <a:r>
              <a:rPr lang="ja-JP" altLang="en-US" sz="4000" dirty="0"/>
              <a:t>あなたはピンチヒッターで頼まれたのに空振りしてしまいました。自分をどうはげましますか</a:t>
            </a:r>
            <a:r>
              <a:rPr lang="ja-JP" altLang="en-US" sz="4000" dirty="0" smtClean="0"/>
              <a:t>。</a:t>
            </a:r>
            <a:endParaRPr kumimoji="1" lang="ja-JP" altLang="en-US" sz="4000" dirty="0"/>
          </a:p>
        </p:txBody>
      </p:sp>
      <p:sp>
        <p:nvSpPr>
          <p:cNvPr id="4" name="テキスト ボックス 3"/>
          <p:cNvSpPr txBox="1"/>
          <p:nvPr/>
        </p:nvSpPr>
        <p:spPr>
          <a:xfrm>
            <a:off x="973707" y="2104559"/>
            <a:ext cx="10711544" cy="1569660"/>
          </a:xfrm>
          <a:prstGeom prst="rect">
            <a:avLst/>
          </a:prstGeom>
          <a:noFill/>
        </p:spPr>
        <p:txBody>
          <a:bodyPr wrap="square" rtlCol="0">
            <a:spAutoFit/>
          </a:bodyPr>
          <a:lstStyle/>
          <a:p>
            <a:r>
              <a:rPr kumimoji="1" lang="en-US" altLang="ja-JP" sz="4800" dirty="0" smtClean="0"/>
              <a:t>B:</a:t>
            </a:r>
            <a:r>
              <a:rPr kumimoji="1" lang="ja-JP" altLang="en-US" sz="4800" dirty="0" smtClean="0"/>
              <a:t>「</a:t>
            </a:r>
            <a:r>
              <a:rPr lang="ja-JP" altLang="en-US" sz="4800" dirty="0" err="1"/>
              <a:t>打てんかったなあ</a:t>
            </a:r>
            <a:r>
              <a:rPr lang="ja-JP" altLang="en-US" sz="4800" dirty="0" smtClean="0"/>
              <a:t>。</a:t>
            </a:r>
            <a:r>
              <a:rPr kumimoji="1" lang="ja-JP" altLang="en-US" sz="4800" dirty="0" smtClean="0"/>
              <a:t>」</a:t>
            </a:r>
            <a:endParaRPr kumimoji="1" lang="en-US" altLang="ja-JP" sz="4800" dirty="0" smtClean="0"/>
          </a:p>
          <a:p>
            <a:r>
              <a:rPr lang="en-US" altLang="ja-JP" sz="4800" dirty="0" smtClean="0"/>
              <a:t>A</a:t>
            </a:r>
            <a:r>
              <a:rPr lang="ja-JP" altLang="en-US" sz="4800" dirty="0" smtClean="0"/>
              <a:t>：</a:t>
            </a:r>
            <a:endParaRPr kumimoji="1" lang="ja-JP" altLang="en-US" sz="4800" dirty="0"/>
          </a:p>
        </p:txBody>
      </p:sp>
      <p:graphicFrame>
        <p:nvGraphicFramePr>
          <p:cNvPr id="10" name="図表 9"/>
          <p:cNvGraphicFramePr/>
          <p:nvPr>
            <p:extLst>
              <p:ext uri="{D42A27DB-BD31-4B8C-83A1-F6EECF244321}">
                <p14:modId xmlns:p14="http://schemas.microsoft.com/office/powerpoint/2010/main" val="3404525170"/>
              </p:ext>
            </p:extLst>
          </p:nvPr>
        </p:nvGraphicFramePr>
        <p:xfrm>
          <a:off x="1873075" y="2805435"/>
          <a:ext cx="9321800" cy="1392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図 10"/>
          <p:cNvPicPr>
            <a:picLocks noChangeAspect="1"/>
          </p:cNvPicPr>
          <p:nvPr/>
        </p:nvPicPr>
        <p:blipFill>
          <a:blip r:embed="rId8"/>
          <a:stretch>
            <a:fillRect/>
          </a:stretch>
        </p:blipFill>
        <p:spPr>
          <a:xfrm>
            <a:off x="10389852" y="1534568"/>
            <a:ext cx="1295399" cy="1759833"/>
          </a:xfrm>
          <a:prstGeom prst="rect">
            <a:avLst/>
          </a:prstGeom>
        </p:spPr>
      </p:pic>
      <p:pic>
        <p:nvPicPr>
          <p:cNvPr id="6" name="図 5">
            <a:hlinkClick r:id="rId9" action="ppaction://hlinksldjump"/>
          </p:cNvPr>
          <p:cNvPicPr>
            <a:picLocks noChangeAspect="1"/>
          </p:cNvPicPr>
          <p:nvPr/>
        </p:nvPicPr>
        <p:blipFill>
          <a:blip r:embed="rId10"/>
          <a:stretch>
            <a:fillRect/>
          </a:stretch>
        </p:blipFill>
        <p:spPr>
          <a:xfrm>
            <a:off x="10391045" y="5958361"/>
            <a:ext cx="1548518" cy="859611"/>
          </a:xfrm>
          <a:prstGeom prst="rect">
            <a:avLst/>
          </a:prstGeom>
        </p:spPr>
      </p:pic>
      <p:sp>
        <p:nvSpPr>
          <p:cNvPr id="7" name="タイトル 1"/>
          <p:cNvSpPr txBox="1">
            <a:spLocks/>
          </p:cNvSpPr>
          <p:nvPr/>
        </p:nvSpPr>
        <p:spPr>
          <a:xfrm>
            <a:off x="275768" y="5197612"/>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8" name="額縁 7">
            <a:hlinkClick r:id="rId11" action="ppaction://hlinkfile"/>
          </p:cNvPr>
          <p:cNvSpPr/>
          <p:nvPr/>
        </p:nvSpPr>
        <p:spPr>
          <a:xfrm>
            <a:off x="275768" y="5507116"/>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
        <p:nvSpPr>
          <p:cNvPr id="9" name="正方形/長方形 8"/>
          <p:cNvSpPr/>
          <p:nvPr/>
        </p:nvSpPr>
        <p:spPr>
          <a:xfrm>
            <a:off x="6062741" y="5575194"/>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422360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486228" y="1959429"/>
            <a:ext cx="11219543" cy="4247317"/>
          </a:xfrm>
          <a:prstGeom prst="rect">
            <a:avLst/>
          </a:prstGeom>
          <a:noFill/>
        </p:spPr>
        <p:txBody>
          <a:bodyPr wrap="square" rtlCol="0">
            <a:spAutoFit/>
          </a:bodyPr>
          <a:lstStyle/>
          <a:p>
            <a:r>
              <a:rPr kumimoji="1" lang="ja-JP" altLang="en-US" sz="5400" dirty="0" smtClean="0"/>
              <a:t>１　あなたの感情を整理すると</a:t>
            </a:r>
            <a:endParaRPr kumimoji="1" lang="en-US" altLang="ja-JP" sz="5400" dirty="0" smtClean="0"/>
          </a:p>
          <a:p>
            <a:endParaRPr lang="en-US" altLang="ja-JP" sz="5400" dirty="0" smtClean="0"/>
          </a:p>
          <a:p>
            <a:r>
              <a:rPr lang="ja-JP" altLang="en-US" sz="5400" dirty="0" smtClean="0"/>
              <a:t>２　使えそうなコントロール法は？</a:t>
            </a:r>
            <a:endParaRPr lang="en-US" altLang="ja-JP" sz="5400" dirty="0" smtClean="0"/>
          </a:p>
          <a:p>
            <a:endParaRPr kumimoji="1" lang="en-US" altLang="ja-JP" sz="5400" dirty="0" smtClean="0"/>
          </a:p>
          <a:p>
            <a:r>
              <a:rPr kumimoji="1" lang="ja-JP" altLang="en-US" sz="5400" dirty="0" smtClean="0"/>
              <a:t>３　経験を振り返ると</a:t>
            </a:r>
            <a:endParaRPr kumimoji="1" lang="en-US" altLang="ja-JP" sz="5400" dirty="0" smtClean="0"/>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55542" y="4730862"/>
            <a:ext cx="2281103" cy="2127138"/>
          </a:xfrm>
          <a:prstGeom prst="rect">
            <a:avLst/>
          </a:prstGeom>
        </p:spPr>
      </p:pic>
      <p:pic>
        <p:nvPicPr>
          <p:cNvPr id="4" name="図 3"/>
          <p:cNvPicPr>
            <a:picLocks noChangeAspect="1"/>
          </p:cNvPicPr>
          <p:nvPr/>
        </p:nvPicPr>
        <p:blipFill>
          <a:blip r:embed="rId3"/>
          <a:stretch>
            <a:fillRect/>
          </a:stretch>
        </p:blipFill>
        <p:spPr>
          <a:xfrm>
            <a:off x="10019433" y="3388302"/>
            <a:ext cx="1686338" cy="1973931"/>
          </a:xfrm>
          <a:prstGeom prst="rect">
            <a:avLst/>
          </a:prstGeom>
        </p:spPr>
      </p:pic>
      <p:sp>
        <p:nvSpPr>
          <p:cNvPr id="8" name="正方形/長方形 7"/>
          <p:cNvSpPr/>
          <p:nvPr/>
        </p:nvSpPr>
        <p:spPr>
          <a:xfrm>
            <a:off x="486228" y="600289"/>
            <a:ext cx="7191392" cy="707886"/>
          </a:xfrm>
          <a:prstGeom prst="rect">
            <a:avLst/>
          </a:prstGeom>
        </p:spPr>
        <p:txBody>
          <a:bodyPr wrap="none">
            <a:spAutoFit/>
          </a:bodyPr>
          <a:lstStyle/>
          <a:p>
            <a:r>
              <a:rPr lang="ja-JP" altLang="en-US" sz="4000" dirty="0">
                <a:solidFill>
                  <a:srgbClr val="002060"/>
                </a:solidFill>
                <a:latin typeface="ＤＨＰ平成ゴシックW5" panose="020B0500000000000000" pitchFamily="50" charset="-128"/>
                <a:ea typeface="ＤＨＰ平成ゴシックW5" panose="020B0500000000000000" pitchFamily="50" charset="-128"/>
              </a:rPr>
              <a:t>ステップ</a:t>
            </a:r>
            <a:r>
              <a:rPr lang="ja-JP" altLang="en-US" sz="4000" dirty="0">
                <a:solidFill>
                  <a:srgbClr val="002060"/>
                </a:solidFill>
                <a:latin typeface="ＤＦ平成ゴシック体W5" panose="020B0509000000000000" pitchFamily="49" charset="-128"/>
                <a:ea typeface="ＤＦ平成ゴシック体W5" panose="020B0509000000000000" pitchFamily="49" charset="-128"/>
              </a:rPr>
              <a:t>⒍　学習をまとめよう</a:t>
            </a:r>
            <a:endParaRPr lang="en-US" altLang="ja-JP" sz="4000" dirty="0">
              <a:solidFill>
                <a:srgbClr val="002060"/>
              </a:solidFill>
              <a:latin typeface="ＤＦ平成ゴシック体W5" panose="020B0509000000000000" pitchFamily="49" charset="-128"/>
              <a:ea typeface="ＤＦ平成ゴシック体W5" panose="020B0509000000000000" pitchFamily="49" charset="-128"/>
            </a:endParaRPr>
          </a:p>
        </p:txBody>
      </p:sp>
      <p:pic>
        <p:nvPicPr>
          <p:cNvPr id="7" name="図 6">
            <a:hlinkClick r:id="rId4"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243381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withEffect">
                                  <p:stCondLst>
                                    <p:cond delay="0"/>
                                  </p:stCondLst>
                                  <p:iterate type="lt">
                                    <p:tmPct val="3611"/>
                                  </p:iterate>
                                  <p:childTnLst>
                                    <p:set>
                                      <p:cBhvr override="childStyle">
                                        <p:cTn id="6" dur="2000" fill="hold"/>
                                        <p:tgtEl>
                                          <p:spTgt spid="6"/>
                                        </p:tgtEl>
                                        <p:attrNameLst>
                                          <p:attrName>style.color</p:attrName>
                                        </p:attrNameLst>
                                      </p:cBhvr>
                                      <p:to>
                                        <p:clrVal>
                                          <a:srgbClr val="FF0066"/>
                                        </p:clrVal>
                                      </p:to>
                                    </p:set>
                                    <p:set>
                                      <p:cBhvr>
                                        <p:cTn id="7" dur="2000" fill="hold"/>
                                        <p:tgtEl>
                                          <p:spTgt spid="6"/>
                                        </p:tgtEl>
                                        <p:attrNameLst>
                                          <p:attrName>fillcolor</p:attrName>
                                        </p:attrNameLst>
                                      </p:cBhvr>
                                      <p:to>
                                        <p:clrVal>
                                          <a:srgbClr val="FF0066"/>
                                        </p:clrVal>
                                      </p:to>
                                    </p:set>
                                    <p:set>
                                      <p:cBhvr>
                                        <p:cTn id="8" dur="2000" fill="hold"/>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31030" y="279585"/>
            <a:ext cx="9650436" cy="830997"/>
          </a:xfrm>
          <a:prstGeom prst="rect">
            <a:avLst/>
          </a:prstGeom>
          <a:noFill/>
        </p:spPr>
        <p:txBody>
          <a:bodyPr wrap="square" rtlCol="0">
            <a:spAutoFit/>
          </a:bodyPr>
          <a:lstStyle/>
          <a:p>
            <a:r>
              <a:rPr kumimoji="1" lang="ja-JP" altLang="en-US" sz="4800" dirty="0" smtClean="0"/>
              <a:t>★私の感情を整理すると、</a:t>
            </a:r>
            <a:endParaRPr kumimoji="1" lang="ja-JP" altLang="en-US" sz="4800" dirty="0"/>
          </a:p>
        </p:txBody>
      </p:sp>
      <p:sp>
        <p:nvSpPr>
          <p:cNvPr id="3" name="テキスト ボックス 2"/>
          <p:cNvSpPr txBox="1"/>
          <p:nvPr/>
        </p:nvSpPr>
        <p:spPr>
          <a:xfrm>
            <a:off x="544030" y="1175470"/>
            <a:ext cx="11366695" cy="3893374"/>
          </a:xfrm>
          <a:prstGeom prst="rect">
            <a:avLst/>
          </a:prstGeom>
          <a:noFill/>
        </p:spPr>
        <p:txBody>
          <a:bodyPr wrap="square" rtlCol="0">
            <a:spAutoFit/>
          </a:bodyPr>
          <a:lstStyle/>
          <a:p>
            <a:r>
              <a:rPr kumimoji="1" lang="ja-JP" altLang="en-US" sz="4400" dirty="0" smtClean="0"/>
              <a:t>私は　　　　　　　　　　　　　　のとき、うれしくなり</a:t>
            </a:r>
            <a:endParaRPr kumimoji="1" lang="en-US" altLang="ja-JP" sz="1200" dirty="0" smtClean="0"/>
          </a:p>
          <a:p>
            <a:r>
              <a:rPr kumimoji="1" lang="ja-JP" altLang="en-US" sz="1600" dirty="0" smtClean="0"/>
              <a:t>　</a:t>
            </a:r>
            <a:endParaRPr kumimoji="1" lang="en-US" altLang="ja-JP" sz="1600" dirty="0" smtClean="0"/>
          </a:p>
          <a:p>
            <a:r>
              <a:rPr lang="ja-JP" altLang="en-US" sz="4400" dirty="0"/>
              <a:t>　</a:t>
            </a:r>
            <a:r>
              <a:rPr lang="ja-JP" altLang="en-US" sz="4400" dirty="0" smtClean="0"/>
              <a:t>　　　　　　　　　　　　　　　　　　　　　　になります。</a:t>
            </a:r>
            <a:endParaRPr lang="en-US" altLang="ja-JP" sz="4400" dirty="0" smtClean="0"/>
          </a:p>
          <a:p>
            <a:endParaRPr lang="en-US" altLang="ja-JP" sz="4400" dirty="0" smtClean="0"/>
          </a:p>
          <a:p>
            <a:r>
              <a:rPr kumimoji="1" lang="ja-JP" altLang="en-US" sz="4400" dirty="0"/>
              <a:t>私</a:t>
            </a:r>
            <a:r>
              <a:rPr kumimoji="1" lang="ja-JP" altLang="en-US" sz="4400" dirty="0" smtClean="0"/>
              <a:t>は　　　　　　　　　　　　　　のとき、怒り</a:t>
            </a:r>
            <a:endParaRPr kumimoji="1" lang="en-US" altLang="ja-JP" sz="4400" dirty="0" smtClean="0"/>
          </a:p>
          <a:p>
            <a:r>
              <a:rPr lang="ja-JP" altLang="en-US" sz="1100" dirty="0"/>
              <a:t>　</a:t>
            </a:r>
            <a:endParaRPr kumimoji="1" lang="en-US" altLang="ja-JP" sz="1600" dirty="0" smtClean="0"/>
          </a:p>
          <a:p>
            <a:r>
              <a:rPr lang="ja-JP" altLang="en-US" sz="4400" dirty="0"/>
              <a:t>　</a:t>
            </a:r>
            <a:r>
              <a:rPr lang="ja-JP" altLang="en-US" sz="4400" dirty="0" smtClean="0"/>
              <a:t>　　　　　　　　　　　　　　　　　　　　　　になります。</a:t>
            </a:r>
            <a:endParaRPr kumimoji="1" lang="ja-JP" altLang="en-US" sz="4400" dirty="0"/>
          </a:p>
        </p:txBody>
      </p:sp>
      <p:graphicFrame>
        <p:nvGraphicFramePr>
          <p:cNvPr id="5" name="図表 4"/>
          <p:cNvGraphicFramePr/>
          <p:nvPr>
            <p:extLst>
              <p:ext uri="{D42A27DB-BD31-4B8C-83A1-F6EECF244321}">
                <p14:modId xmlns:p14="http://schemas.microsoft.com/office/powerpoint/2010/main" val="1617310007"/>
              </p:ext>
            </p:extLst>
          </p:nvPr>
        </p:nvGraphicFramePr>
        <p:xfrm>
          <a:off x="1792848" y="978796"/>
          <a:ext cx="5015915" cy="1078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図表 5"/>
          <p:cNvGraphicFramePr/>
          <p:nvPr>
            <p:extLst>
              <p:ext uri="{D42A27DB-BD31-4B8C-83A1-F6EECF244321}">
                <p14:modId xmlns:p14="http://schemas.microsoft.com/office/powerpoint/2010/main" val="843306627"/>
              </p:ext>
            </p:extLst>
          </p:nvPr>
        </p:nvGraphicFramePr>
        <p:xfrm>
          <a:off x="548638" y="1891874"/>
          <a:ext cx="8525022" cy="107724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図表 6"/>
          <p:cNvGraphicFramePr/>
          <p:nvPr>
            <p:extLst>
              <p:ext uri="{D42A27DB-BD31-4B8C-83A1-F6EECF244321}">
                <p14:modId xmlns:p14="http://schemas.microsoft.com/office/powerpoint/2010/main" val="4014132402"/>
              </p:ext>
            </p:extLst>
          </p:nvPr>
        </p:nvGraphicFramePr>
        <p:xfrm>
          <a:off x="1792848" y="3186082"/>
          <a:ext cx="5015915" cy="108566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図表 7"/>
          <p:cNvGraphicFramePr/>
          <p:nvPr>
            <p:extLst>
              <p:ext uri="{D42A27DB-BD31-4B8C-83A1-F6EECF244321}">
                <p14:modId xmlns:p14="http://schemas.microsoft.com/office/powerpoint/2010/main" val="3357134533"/>
              </p:ext>
            </p:extLst>
          </p:nvPr>
        </p:nvGraphicFramePr>
        <p:xfrm>
          <a:off x="544030" y="4100085"/>
          <a:ext cx="8525022" cy="1077242"/>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21" name="タイトル 1"/>
          <p:cNvSpPr txBox="1">
            <a:spLocks/>
          </p:cNvSpPr>
          <p:nvPr/>
        </p:nvSpPr>
        <p:spPr>
          <a:xfrm>
            <a:off x="131030" y="5128154"/>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22" name="正方形/長方形 21"/>
          <p:cNvSpPr/>
          <p:nvPr/>
        </p:nvSpPr>
        <p:spPr>
          <a:xfrm>
            <a:off x="5865711" y="5502760"/>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額縁 22">
            <a:hlinkClick r:id="rId22" action="ppaction://hlinkfile"/>
          </p:cNvPr>
          <p:cNvSpPr/>
          <p:nvPr/>
        </p:nvSpPr>
        <p:spPr>
          <a:xfrm>
            <a:off x="131030" y="5434683"/>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pic>
        <p:nvPicPr>
          <p:cNvPr id="11" name="図 10">
            <a:hlinkClick r:id="rId23" action="ppaction://hlinksldjump"/>
          </p:cNvPr>
          <p:cNvPicPr>
            <a:picLocks noChangeAspect="1"/>
          </p:cNvPicPr>
          <p:nvPr/>
        </p:nvPicPr>
        <p:blipFill>
          <a:blip r:embed="rId2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8230321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33328" y="280199"/>
            <a:ext cx="9650436" cy="830997"/>
          </a:xfrm>
          <a:prstGeom prst="rect">
            <a:avLst/>
          </a:prstGeom>
          <a:noFill/>
        </p:spPr>
        <p:txBody>
          <a:bodyPr wrap="square" rtlCol="0">
            <a:spAutoFit/>
          </a:bodyPr>
          <a:lstStyle/>
          <a:p>
            <a:r>
              <a:rPr kumimoji="1" lang="ja-JP" altLang="en-US" sz="4800" dirty="0" smtClean="0"/>
              <a:t>★私が使うコントロール方法は、</a:t>
            </a:r>
            <a:endParaRPr kumimoji="1" lang="ja-JP" altLang="en-US" sz="4800" dirty="0"/>
          </a:p>
        </p:txBody>
      </p:sp>
      <p:sp>
        <p:nvSpPr>
          <p:cNvPr id="4" name="テキスト ボックス 3"/>
          <p:cNvSpPr txBox="1"/>
          <p:nvPr/>
        </p:nvSpPr>
        <p:spPr>
          <a:xfrm>
            <a:off x="622102" y="1127903"/>
            <a:ext cx="11366695" cy="3893374"/>
          </a:xfrm>
          <a:prstGeom prst="rect">
            <a:avLst/>
          </a:prstGeom>
          <a:noFill/>
        </p:spPr>
        <p:txBody>
          <a:bodyPr wrap="square" rtlCol="0">
            <a:spAutoFit/>
          </a:bodyPr>
          <a:lstStyle/>
          <a:p>
            <a:r>
              <a:rPr kumimoji="1" lang="ja-JP" altLang="en-US" sz="4400" dirty="0" smtClean="0"/>
              <a:t>コントロール方法</a:t>
            </a:r>
            <a:r>
              <a:rPr kumimoji="1" lang="en-US" altLang="ja-JP" sz="4400" dirty="0" smtClean="0"/>
              <a:t>【</a:t>
            </a:r>
            <a:r>
              <a:rPr kumimoji="1" lang="ja-JP" altLang="en-US" sz="4400" dirty="0" smtClean="0"/>
              <a:t>　　　　　　　　　　</a:t>
            </a:r>
            <a:r>
              <a:rPr kumimoji="1" lang="en-US" altLang="ja-JP" sz="4400" dirty="0" smtClean="0"/>
              <a:t>】</a:t>
            </a:r>
            <a:endParaRPr kumimoji="1" lang="en-US" altLang="ja-JP" sz="1200" dirty="0" smtClean="0"/>
          </a:p>
          <a:p>
            <a:r>
              <a:rPr kumimoji="1" lang="ja-JP" altLang="en-US" sz="1600" dirty="0" smtClean="0"/>
              <a:t>　</a:t>
            </a:r>
            <a:endParaRPr kumimoji="1" lang="en-US" altLang="ja-JP" sz="1600" dirty="0" smtClean="0"/>
          </a:p>
          <a:p>
            <a:r>
              <a:rPr lang="ja-JP" altLang="en-US" sz="4400" dirty="0"/>
              <a:t>　</a:t>
            </a:r>
            <a:r>
              <a:rPr lang="ja-JP" altLang="en-US" sz="4400" dirty="0" smtClean="0"/>
              <a:t>　　　　　　　　　　　　　　　　　　　　　　</a:t>
            </a:r>
            <a:endParaRPr lang="en-US" altLang="ja-JP" sz="4400" dirty="0" smtClean="0"/>
          </a:p>
          <a:p>
            <a:endParaRPr kumimoji="1" lang="en-US" altLang="ja-JP" sz="4400" dirty="0" smtClean="0"/>
          </a:p>
          <a:p>
            <a:r>
              <a:rPr kumimoji="1" lang="ja-JP" altLang="en-US" sz="4400" dirty="0" smtClean="0"/>
              <a:t>コントロール方法</a:t>
            </a:r>
            <a:r>
              <a:rPr kumimoji="1" lang="en-US" altLang="ja-JP" sz="4400" dirty="0" smtClean="0"/>
              <a:t>【</a:t>
            </a:r>
            <a:r>
              <a:rPr kumimoji="1" lang="ja-JP" altLang="en-US" sz="4400" dirty="0" smtClean="0"/>
              <a:t>　　　　　　　　　　</a:t>
            </a:r>
            <a:r>
              <a:rPr kumimoji="1" lang="en-US" altLang="ja-JP" sz="4400" dirty="0" smtClean="0"/>
              <a:t>】</a:t>
            </a:r>
          </a:p>
          <a:p>
            <a:r>
              <a:rPr lang="ja-JP" altLang="en-US" sz="1100" dirty="0"/>
              <a:t>　</a:t>
            </a:r>
            <a:endParaRPr kumimoji="1" lang="en-US" altLang="ja-JP" sz="1600" dirty="0" smtClean="0"/>
          </a:p>
          <a:p>
            <a:r>
              <a:rPr lang="ja-JP" altLang="en-US" sz="4400" dirty="0"/>
              <a:t>　</a:t>
            </a:r>
            <a:r>
              <a:rPr lang="ja-JP" altLang="en-US" sz="4400" dirty="0" smtClean="0"/>
              <a:t>　　　　　　　　　　　　　　　　　　　　　　</a:t>
            </a:r>
            <a:endParaRPr kumimoji="1" lang="ja-JP" altLang="en-US" sz="4400" dirty="0"/>
          </a:p>
        </p:txBody>
      </p:sp>
      <p:graphicFrame>
        <p:nvGraphicFramePr>
          <p:cNvPr id="5" name="図表 4"/>
          <p:cNvGraphicFramePr/>
          <p:nvPr>
            <p:extLst>
              <p:ext uri="{D42A27DB-BD31-4B8C-83A1-F6EECF244321}">
                <p14:modId xmlns:p14="http://schemas.microsoft.com/office/powerpoint/2010/main" val="3823628028"/>
              </p:ext>
            </p:extLst>
          </p:nvPr>
        </p:nvGraphicFramePr>
        <p:xfrm>
          <a:off x="849825" y="1803470"/>
          <a:ext cx="10938413" cy="1154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図表 5"/>
          <p:cNvGraphicFramePr/>
          <p:nvPr>
            <p:extLst>
              <p:ext uri="{D42A27DB-BD31-4B8C-83A1-F6EECF244321}">
                <p14:modId xmlns:p14="http://schemas.microsoft.com/office/powerpoint/2010/main" val="2340596337"/>
              </p:ext>
            </p:extLst>
          </p:nvPr>
        </p:nvGraphicFramePr>
        <p:xfrm>
          <a:off x="849825" y="4194634"/>
          <a:ext cx="10938413" cy="11548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図表 6"/>
          <p:cNvGraphicFramePr/>
          <p:nvPr>
            <p:extLst>
              <p:ext uri="{D42A27DB-BD31-4B8C-83A1-F6EECF244321}">
                <p14:modId xmlns:p14="http://schemas.microsoft.com/office/powerpoint/2010/main" val="2659203397"/>
              </p:ext>
            </p:extLst>
          </p:nvPr>
        </p:nvGraphicFramePr>
        <p:xfrm>
          <a:off x="5058546" y="1073950"/>
          <a:ext cx="3629464" cy="88692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図表 7"/>
          <p:cNvGraphicFramePr/>
          <p:nvPr>
            <p:extLst>
              <p:ext uri="{D42A27DB-BD31-4B8C-83A1-F6EECF244321}">
                <p14:modId xmlns:p14="http://schemas.microsoft.com/office/powerpoint/2010/main" val="175413273"/>
              </p:ext>
            </p:extLst>
          </p:nvPr>
        </p:nvGraphicFramePr>
        <p:xfrm>
          <a:off x="5058546" y="3322506"/>
          <a:ext cx="3629464" cy="87212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21" name="タイトル 1"/>
          <p:cNvSpPr txBox="1">
            <a:spLocks/>
          </p:cNvSpPr>
          <p:nvPr/>
        </p:nvSpPr>
        <p:spPr>
          <a:xfrm>
            <a:off x="233328" y="5200110"/>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22" name="正方形/長方形 21"/>
          <p:cNvSpPr/>
          <p:nvPr/>
        </p:nvSpPr>
        <p:spPr>
          <a:xfrm>
            <a:off x="5957365" y="5577691"/>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額縁 22">
            <a:hlinkClick r:id="rId22" action="ppaction://hlinkfile"/>
          </p:cNvPr>
          <p:cNvSpPr/>
          <p:nvPr/>
        </p:nvSpPr>
        <p:spPr>
          <a:xfrm>
            <a:off x="209101" y="5509614"/>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pic>
        <p:nvPicPr>
          <p:cNvPr id="11" name="図 10">
            <a:hlinkClick r:id="rId23" action="ppaction://hlinksldjump"/>
          </p:cNvPr>
          <p:cNvPicPr>
            <a:picLocks noChangeAspect="1"/>
          </p:cNvPicPr>
          <p:nvPr/>
        </p:nvPicPr>
        <p:blipFill>
          <a:blip r:embed="rId2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8293272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359453" y="569651"/>
            <a:ext cx="11000936" cy="1569660"/>
          </a:xfrm>
          <a:prstGeom prst="rect">
            <a:avLst/>
          </a:prstGeom>
          <a:noFill/>
        </p:spPr>
        <p:txBody>
          <a:bodyPr wrap="square" rtlCol="0">
            <a:spAutoFit/>
          </a:bodyPr>
          <a:lstStyle/>
          <a:p>
            <a:r>
              <a:rPr kumimoji="1" lang="ja-JP" altLang="en-US" sz="4800" dirty="0" smtClean="0"/>
              <a:t>★これまでの経験を振り返って、どのようにすればよかったか考えてみよう</a:t>
            </a:r>
            <a:endParaRPr kumimoji="1" lang="ja-JP" altLang="en-US" sz="4800" dirty="0"/>
          </a:p>
        </p:txBody>
      </p:sp>
      <p:graphicFrame>
        <p:nvGraphicFramePr>
          <p:cNvPr id="8" name="図表 7"/>
          <p:cNvGraphicFramePr/>
          <p:nvPr>
            <p:extLst>
              <p:ext uri="{D42A27DB-BD31-4B8C-83A1-F6EECF244321}">
                <p14:modId xmlns:p14="http://schemas.microsoft.com/office/powerpoint/2010/main" val="3287098932"/>
              </p:ext>
            </p:extLst>
          </p:nvPr>
        </p:nvGraphicFramePr>
        <p:xfrm>
          <a:off x="643232" y="1974211"/>
          <a:ext cx="10938413" cy="2358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タイトル 1"/>
          <p:cNvSpPr txBox="1">
            <a:spLocks/>
          </p:cNvSpPr>
          <p:nvPr/>
        </p:nvSpPr>
        <p:spPr>
          <a:xfrm>
            <a:off x="325464" y="5206447"/>
            <a:ext cx="11573947" cy="106192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100" dirty="0" smtClean="0">
                <a:solidFill>
                  <a:schemeClr val="accent5">
                    <a:lumMod val="75000"/>
                  </a:schemeClr>
                </a:solidFill>
              </a:rPr>
              <a:t>　　　</a:t>
            </a:r>
            <a:r>
              <a:rPr lang="ja-JP" altLang="en-US" sz="3100" dirty="0" smtClean="0"/>
              <a:t>をクリックして記入用ノートの</a:t>
            </a:r>
            <a:r>
              <a:rPr lang="ja-JP" altLang="en-US" sz="3100" dirty="0" smtClean="0">
                <a:solidFill>
                  <a:schemeClr val="accent5">
                    <a:lumMod val="75000"/>
                  </a:schemeClr>
                </a:solidFill>
              </a:rPr>
              <a:t>            </a:t>
            </a:r>
            <a:r>
              <a:rPr lang="ja-JP" altLang="en-US" sz="3100" dirty="0" smtClean="0"/>
              <a:t>にあなたの答えを書き込もう。</a:t>
            </a:r>
            <a:endParaRPr lang="ja-JP" altLang="en-US" sz="3100" dirty="0"/>
          </a:p>
        </p:txBody>
      </p:sp>
      <p:sp>
        <p:nvSpPr>
          <p:cNvPr id="22" name="正方形/長方形 21"/>
          <p:cNvSpPr/>
          <p:nvPr/>
        </p:nvSpPr>
        <p:spPr>
          <a:xfrm>
            <a:off x="6112437" y="5584029"/>
            <a:ext cx="723332" cy="306758"/>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額縁 22">
            <a:hlinkClick r:id="rId7" action="ppaction://hlinkfile"/>
          </p:cNvPr>
          <p:cNvSpPr/>
          <p:nvPr/>
        </p:nvSpPr>
        <p:spPr>
          <a:xfrm>
            <a:off x="230231" y="5515951"/>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pic>
        <p:nvPicPr>
          <p:cNvPr id="7" name="図 6">
            <a:hlinkClick r:id="rId8" action="ppaction://hlinksldjump"/>
          </p:cNvPr>
          <p:cNvPicPr>
            <a:picLocks noChangeAspect="1"/>
          </p:cNvPicPr>
          <p:nvPr/>
        </p:nvPicPr>
        <p:blipFill>
          <a:blip r:embed="rId9"/>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4520391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38125" y="2479047"/>
            <a:ext cx="11715750" cy="1323439"/>
          </a:xfrm>
          <a:prstGeom prst="rect">
            <a:avLst/>
          </a:prstGeom>
          <a:noFill/>
        </p:spPr>
        <p:txBody>
          <a:bodyPr wrap="square" rtlCol="0">
            <a:spAutoFit/>
          </a:bodyPr>
          <a:lstStyle/>
          <a:p>
            <a:r>
              <a:rPr kumimoji="1" lang="ja-JP" altLang="en-US" sz="8000" dirty="0" smtClean="0"/>
              <a:t>うれしいこと日記をつけよう</a:t>
            </a:r>
            <a:endParaRPr kumimoji="1" lang="en-US" altLang="ja-JP" sz="8000" dirty="0" smtClean="0"/>
          </a:p>
        </p:txBody>
      </p:sp>
      <p:pic>
        <p:nvPicPr>
          <p:cNvPr id="3" name="図 2"/>
          <p:cNvPicPr>
            <a:picLocks noChangeAspect="1"/>
          </p:cNvPicPr>
          <p:nvPr/>
        </p:nvPicPr>
        <p:blipFill>
          <a:blip r:embed="rId2"/>
          <a:stretch>
            <a:fillRect/>
          </a:stretch>
        </p:blipFill>
        <p:spPr>
          <a:xfrm>
            <a:off x="7648997" y="3802486"/>
            <a:ext cx="1981944" cy="2642666"/>
          </a:xfrm>
          <a:prstGeom prst="rect">
            <a:avLst/>
          </a:prstGeom>
        </p:spPr>
      </p:pic>
      <p:pic>
        <p:nvPicPr>
          <p:cNvPr id="4" name="図 3">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3034579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5000" fill="remove" grpId="0" nodeType="withEffect">
                                  <p:stCondLst>
                                    <p:cond delay="0"/>
                                  </p:stCondLst>
                                  <p:childTnLst>
                                    <p:animClr clrSpc="rgb" dir="cw">
                                      <p:cBhvr override="childStyle">
                                        <p:cTn id="6" dur="250" autoRev="1" fill="remove"/>
                                        <p:tgtEl>
                                          <p:spTgt spid="6"/>
                                        </p:tgtEl>
                                        <p:attrNameLst>
                                          <p:attrName>style.color</p:attrName>
                                        </p:attrNameLst>
                                      </p:cBhvr>
                                      <p:to>
                                        <a:schemeClr val="bg1"/>
                                      </p:to>
                                    </p:animClr>
                                    <p:animClr clrSpc="rgb" dir="cw">
                                      <p:cBhvr>
                                        <p:cTn id="7" dur="250" autoRev="1" fill="remove"/>
                                        <p:tgtEl>
                                          <p:spTgt spid="6"/>
                                        </p:tgtEl>
                                        <p:attrNameLst>
                                          <p:attrName>fillcolor</p:attrName>
                                        </p:attrNameLst>
                                      </p:cBhvr>
                                      <p:to>
                                        <a:schemeClr val="bg1"/>
                                      </p:to>
                                    </p:animClr>
                                    <p:set>
                                      <p:cBhvr>
                                        <p:cTn id="8" dur="250" autoRev="1" fill="remove"/>
                                        <p:tgtEl>
                                          <p:spTgt spid="6"/>
                                        </p:tgtEl>
                                        <p:attrNameLst>
                                          <p:attrName>fill.type</p:attrName>
                                        </p:attrNameLst>
                                      </p:cBhvr>
                                      <p:to>
                                        <p:strVal val="solid"/>
                                      </p:to>
                                    </p:set>
                                    <p:set>
                                      <p:cBhvr>
                                        <p:cTn id="9" dur="250" autoRev="1" fill="remove"/>
                                        <p:tgtEl>
                                          <p:spTgt spid="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48890"/>
            <a:ext cx="12439650" cy="6609110"/>
          </a:xfrm>
        </p:spPr>
        <p:txBody>
          <a:bodyPr>
            <a:noAutofit/>
          </a:bodyPr>
          <a:lstStyle/>
          <a:p>
            <a:r>
              <a:rPr lang="ja-JP" altLang="en-US" sz="5400" dirty="0" smtClean="0"/>
              <a:t>「うれしい</a:t>
            </a:r>
            <a:r>
              <a:rPr lang="ja-JP" altLang="en-US" sz="5400" dirty="0"/>
              <a:t>こと</a:t>
            </a:r>
            <a:r>
              <a:rPr lang="ja-JP" altLang="en-US" sz="5400" dirty="0" smtClean="0"/>
              <a:t>日記」   </a:t>
            </a:r>
            <a:r>
              <a:rPr lang="en-US" altLang="ja-JP" dirty="0" smtClean="0"/>
              <a:t/>
            </a:r>
            <a:br>
              <a:rPr lang="en-US" altLang="ja-JP" dirty="0" smtClean="0"/>
            </a:br>
            <a:r>
              <a:rPr lang="ja-JP" altLang="en-US" dirty="0" smtClean="0">
                <a:solidFill>
                  <a:srgbClr val="FF0066"/>
                </a:solidFill>
              </a:rPr>
              <a:t>自分にとってうれしい</a:t>
            </a:r>
            <a:r>
              <a:rPr lang="ja-JP" altLang="en-US" dirty="0">
                <a:solidFill>
                  <a:srgbClr val="FF0066"/>
                </a:solidFill>
              </a:rPr>
              <a:t>ことがあった</a:t>
            </a:r>
            <a:r>
              <a:rPr lang="ja-JP" altLang="en-US" dirty="0" smtClean="0">
                <a:solidFill>
                  <a:srgbClr val="FF0066"/>
                </a:solidFill>
              </a:rPr>
              <a:t>とき、書いておこう</a:t>
            </a:r>
            <a:r>
              <a:rPr lang="zh-TW" altLang="en-US" u="sng" dirty="0"/>
              <a:t>　　　　　　　　</a:t>
            </a:r>
            <a:r>
              <a:rPr lang="ja-JP" altLang="en-US" dirty="0"/>
              <a:t/>
            </a:r>
            <a:br>
              <a:rPr lang="ja-JP" altLang="en-US" dirty="0"/>
            </a:br>
            <a:r>
              <a:rPr lang="ja-JP" altLang="en-US" dirty="0"/>
              <a:t> </a:t>
            </a:r>
            <a:r>
              <a:rPr lang="ja-JP" altLang="en-US" dirty="0" smtClean="0"/>
              <a:t>１　出来事が起こったのは</a:t>
            </a:r>
            <a:r>
              <a:rPr lang="ja-JP" altLang="en-US" dirty="0" smtClean="0">
                <a:solidFill>
                  <a:srgbClr val="00B0F0"/>
                </a:solidFill>
              </a:rPr>
              <a:t>いつ</a:t>
            </a:r>
            <a:r>
              <a:rPr lang="ja-JP" altLang="en-US" dirty="0">
                <a:solidFill>
                  <a:srgbClr val="00B0F0"/>
                </a:solidFill>
              </a:rPr>
              <a:t>？</a:t>
            </a:r>
            <a:r>
              <a:rPr lang="ja-JP" altLang="en-US" dirty="0"/>
              <a:t> </a:t>
            </a:r>
            <a:r>
              <a:rPr lang="en-US" altLang="ja-JP" dirty="0" smtClean="0"/>
              <a:t/>
            </a:r>
            <a:br>
              <a:rPr lang="en-US" altLang="ja-JP" dirty="0" smtClean="0"/>
            </a:br>
            <a:r>
              <a:rPr lang="ja-JP" altLang="en-US" dirty="0" smtClean="0"/>
              <a:t> ２　場所は</a:t>
            </a:r>
            <a:r>
              <a:rPr lang="ja-JP" altLang="en-US" dirty="0" smtClean="0">
                <a:solidFill>
                  <a:srgbClr val="00B0F0"/>
                </a:solidFill>
              </a:rPr>
              <a:t>どこ</a:t>
            </a:r>
            <a:r>
              <a:rPr lang="ja-JP" altLang="en-US" dirty="0">
                <a:solidFill>
                  <a:srgbClr val="00B0F0"/>
                </a:solidFill>
              </a:rPr>
              <a:t>で？</a:t>
            </a:r>
            <a:r>
              <a:rPr lang="ja-JP" altLang="en-US" dirty="0"/>
              <a:t> </a:t>
            </a:r>
            <a:br>
              <a:rPr lang="ja-JP" altLang="en-US" dirty="0"/>
            </a:br>
            <a:r>
              <a:rPr lang="ja-JP" altLang="en-US" dirty="0" smtClean="0"/>
              <a:t> ３　</a:t>
            </a:r>
            <a:r>
              <a:rPr lang="ja-JP" altLang="en-US" dirty="0" smtClean="0">
                <a:solidFill>
                  <a:srgbClr val="00B0F0"/>
                </a:solidFill>
              </a:rPr>
              <a:t>だれと</a:t>
            </a:r>
            <a:r>
              <a:rPr lang="en-US" altLang="ja-JP" dirty="0" smtClean="0"/>
              <a:t>(</a:t>
            </a:r>
            <a:r>
              <a:rPr lang="ja-JP" altLang="en-US" dirty="0" smtClean="0"/>
              <a:t>どんなシチュエーション）？   </a:t>
            </a:r>
            <a:r>
              <a:rPr lang="ja-JP" altLang="en-US" dirty="0"/>
              <a:t/>
            </a:r>
            <a:br>
              <a:rPr lang="ja-JP" altLang="en-US" dirty="0"/>
            </a:br>
            <a:r>
              <a:rPr lang="ja-JP" altLang="en-US" dirty="0" smtClean="0"/>
              <a:t> ４　</a:t>
            </a:r>
            <a:r>
              <a:rPr lang="ja-JP" altLang="en-US" dirty="0" smtClean="0">
                <a:solidFill>
                  <a:srgbClr val="00B0F0"/>
                </a:solidFill>
              </a:rPr>
              <a:t>何</a:t>
            </a:r>
            <a:r>
              <a:rPr lang="ja-JP" altLang="en-US" dirty="0">
                <a:solidFill>
                  <a:srgbClr val="00B0F0"/>
                </a:solidFill>
              </a:rPr>
              <a:t>をどうした</a:t>
            </a:r>
            <a:r>
              <a:rPr lang="ja-JP" altLang="en-US" dirty="0" smtClean="0">
                <a:solidFill>
                  <a:srgbClr val="00B0F0"/>
                </a:solidFill>
              </a:rPr>
              <a:t>？（出来事）</a:t>
            </a:r>
            <a:r>
              <a:rPr lang="en-US" altLang="ja-JP" dirty="0" smtClean="0">
                <a:solidFill>
                  <a:srgbClr val="00B0F0"/>
                </a:solidFill>
              </a:rPr>
              <a:t/>
            </a:r>
            <a:br>
              <a:rPr lang="en-US" altLang="ja-JP" dirty="0" smtClean="0">
                <a:solidFill>
                  <a:srgbClr val="00B0F0"/>
                </a:solidFill>
              </a:rPr>
            </a:br>
            <a:r>
              <a:rPr lang="ja-JP" altLang="en-US" dirty="0"/>
              <a:t> </a:t>
            </a:r>
            <a:r>
              <a:rPr lang="ja-JP" altLang="en-US" dirty="0" smtClean="0"/>
              <a:t>５</a:t>
            </a:r>
            <a:r>
              <a:rPr lang="ja-JP" altLang="en-US" dirty="0"/>
              <a:t>　そのときの</a:t>
            </a:r>
            <a:r>
              <a:rPr lang="ja-JP" altLang="en-US" dirty="0">
                <a:solidFill>
                  <a:srgbClr val="00B0F0"/>
                </a:solidFill>
              </a:rPr>
              <a:t>感情は</a:t>
            </a:r>
            <a:r>
              <a:rPr lang="ja-JP" altLang="en-US" dirty="0"/>
              <a:t>？</a:t>
            </a:r>
            <a:r>
              <a:rPr lang="en-US" altLang="ja-JP" dirty="0"/>
              <a:t/>
            </a:r>
            <a:br>
              <a:rPr lang="en-US" altLang="ja-JP" dirty="0"/>
            </a:br>
            <a:r>
              <a:rPr lang="ja-JP" altLang="en-US" dirty="0"/>
              <a:t> </a:t>
            </a:r>
            <a:r>
              <a:rPr lang="ja-JP" altLang="en-US" dirty="0" smtClean="0"/>
              <a:t>６</a:t>
            </a:r>
            <a:r>
              <a:rPr lang="ja-JP" altLang="en-US" dirty="0"/>
              <a:t>　</a:t>
            </a:r>
            <a:r>
              <a:rPr lang="ja-JP" altLang="en-US" dirty="0" smtClean="0"/>
              <a:t>その感情</a:t>
            </a:r>
            <a:r>
              <a:rPr lang="ja-JP" altLang="en-US" dirty="0"/>
              <a:t>を</a:t>
            </a:r>
            <a:r>
              <a:rPr lang="ja-JP" altLang="en-US" dirty="0">
                <a:solidFill>
                  <a:srgbClr val="00B0F0"/>
                </a:solidFill>
              </a:rPr>
              <a:t>数値</a:t>
            </a:r>
            <a:r>
              <a:rPr lang="ja-JP" altLang="en-US" dirty="0"/>
              <a:t>で表すと</a:t>
            </a:r>
            <a:r>
              <a:rPr lang="ja-JP" altLang="en-US" dirty="0" smtClean="0"/>
              <a:t>？</a:t>
            </a:r>
            <a:r>
              <a:rPr lang="en-US" altLang="ja-JP" dirty="0" smtClean="0"/>
              <a:t/>
            </a:r>
            <a:br>
              <a:rPr lang="en-US" altLang="ja-JP" dirty="0" smtClean="0"/>
            </a:br>
            <a:r>
              <a:rPr lang="ja-JP" altLang="en-US" dirty="0" smtClean="0">
                <a:solidFill>
                  <a:srgbClr val="FF0066"/>
                </a:solidFill>
              </a:rPr>
              <a:t>★うれしいこと日記をつけていくと、うれしいことがいっぱいにたまって、心が落ち着くよ</a:t>
            </a:r>
            <a:r>
              <a:rPr lang="en-US" altLang="ja-JP" dirty="0">
                <a:solidFill>
                  <a:srgbClr val="FF0066"/>
                </a:solidFill>
              </a:rPr>
              <a:t/>
            </a:r>
            <a:br>
              <a:rPr lang="en-US" altLang="ja-JP" dirty="0">
                <a:solidFill>
                  <a:srgbClr val="FF0066"/>
                </a:solidFill>
              </a:rPr>
            </a:br>
            <a:endParaRPr lang="ja-JP" altLang="en-US" dirty="0">
              <a:solidFill>
                <a:srgbClr val="FF0066"/>
              </a:solidFill>
            </a:endParaRPr>
          </a:p>
        </p:txBody>
      </p:sp>
      <p:pic>
        <p:nvPicPr>
          <p:cNvPr id="3" name="図 2"/>
          <p:cNvPicPr>
            <a:picLocks noChangeAspect="1"/>
          </p:cNvPicPr>
          <p:nvPr/>
        </p:nvPicPr>
        <p:blipFill>
          <a:blip r:embed="rId3"/>
          <a:stretch>
            <a:fillRect/>
          </a:stretch>
        </p:blipFill>
        <p:spPr>
          <a:xfrm>
            <a:off x="9732980" y="1967989"/>
            <a:ext cx="1987468" cy="2645893"/>
          </a:xfrm>
          <a:prstGeom prst="rect">
            <a:avLst/>
          </a:prstGeom>
        </p:spPr>
      </p:pic>
      <p:pic>
        <p:nvPicPr>
          <p:cNvPr id="4" name="図 3">
            <a:hlinkClick r:id="rId4"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1053463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円/楕円 3"/>
          <p:cNvSpPr/>
          <p:nvPr/>
        </p:nvSpPr>
        <p:spPr>
          <a:xfrm>
            <a:off x="1305828" y="1039318"/>
            <a:ext cx="4192336" cy="3988335"/>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9325" y="2662188"/>
            <a:ext cx="3725979" cy="3725979"/>
          </a:xfrm>
          <a:prstGeom prst="rect">
            <a:avLst/>
          </a:prstGeom>
        </p:spPr>
      </p:pic>
      <p:sp>
        <p:nvSpPr>
          <p:cNvPr id="7" name="テキスト ボックス 6"/>
          <p:cNvSpPr txBox="1"/>
          <p:nvPr/>
        </p:nvSpPr>
        <p:spPr>
          <a:xfrm>
            <a:off x="7526955" y="1686728"/>
            <a:ext cx="3917481" cy="1015663"/>
          </a:xfrm>
          <a:prstGeom prst="rect">
            <a:avLst/>
          </a:prstGeom>
          <a:noFill/>
        </p:spPr>
        <p:txBody>
          <a:bodyPr wrap="square" rtlCol="0">
            <a:spAutoFit/>
          </a:bodyPr>
          <a:lstStyle/>
          <a:p>
            <a:r>
              <a:rPr kumimoji="1" lang="ja-JP" altLang="en-US" sz="6000" dirty="0" smtClean="0"/>
              <a:t>やったね！</a:t>
            </a:r>
            <a:endParaRPr kumimoji="1" lang="ja-JP" altLang="en-US" sz="6000" dirty="0"/>
          </a:p>
        </p:txBody>
      </p:sp>
      <p:pic>
        <p:nvPicPr>
          <p:cNvPr id="8" name="図 7">
            <a:hlinkClick r:id="rId4"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104758217"/>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push.wav"/>
          </p:stSnd>
        </p:sndAc>
      </p:transition>
    </mc:Choice>
    <mc:Fallback xmlns="">
      <p:transition spd="slow" advClick="0">
        <p:sndAc>
          <p:stSnd>
            <p:snd r:embed="rId6" name="push.wav"/>
          </p:stSnd>
        </p:sndAc>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547467" y="0"/>
            <a:ext cx="11113478" cy="6217087"/>
          </a:xfrm>
          <a:prstGeom prst="rect">
            <a:avLst/>
          </a:prstGeom>
          <a:noFill/>
        </p:spPr>
        <p:txBody>
          <a:bodyPr wrap="square" rtlCol="0">
            <a:spAutoFit/>
          </a:bodyPr>
          <a:lstStyle/>
          <a:p>
            <a:r>
              <a:rPr kumimoji="1" lang="ja-JP" altLang="en-US" sz="5400" dirty="0" smtClean="0"/>
              <a:t>うれしいこと日記</a:t>
            </a:r>
            <a:r>
              <a:rPr kumimoji="1" lang="ja-JP" altLang="en-US" dirty="0" smtClean="0"/>
              <a:t>　　　</a:t>
            </a:r>
            <a:r>
              <a:rPr kumimoji="1" lang="ja-JP" altLang="en-US" sz="3200" dirty="0" smtClean="0"/>
              <a:t>うれしいことを書きとめよう</a:t>
            </a:r>
            <a:endParaRPr kumimoji="1" lang="en-US" altLang="ja-JP" sz="3200" dirty="0" smtClean="0"/>
          </a:p>
          <a:p>
            <a:endParaRPr lang="en-US" altLang="ja-JP" dirty="0" smtClean="0"/>
          </a:p>
          <a:p>
            <a:endParaRPr lang="en-US" altLang="ja-JP" dirty="0" smtClean="0"/>
          </a:p>
          <a:p>
            <a:r>
              <a:rPr lang="ja-JP" altLang="en-US" sz="3600" dirty="0" smtClean="0"/>
              <a:t>１　いつ？　</a:t>
            </a:r>
            <a:r>
              <a:rPr lang="ja-JP" altLang="en-US" sz="3600" u="sng" dirty="0" smtClean="0"/>
              <a:t>　　　　　月　　　　日（　　　　）</a:t>
            </a:r>
            <a:r>
              <a:rPr lang="ja-JP" altLang="en-US" sz="3600" dirty="0"/>
              <a:t>　</a:t>
            </a:r>
            <a:endParaRPr lang="en-US" altLang="ja-JP" sz="3600" dirty="0" smtClean="0"/>
          </a:p>
          <a:p>
            <a:endParaRPr lang="en-US" altLang="ja-JP" sz="1400" dirty="0"/>
          </a:p>
          <a:p>
            <a:r>
              <a:rPr lang="ja-JP" altLang="en-US" sz="3600" dirty="0" smtClean="0"/>
              <a:t>　　　　　</a:t>
            </a:r>
            <a:r>
              <a:rPr lang="ja-JP" altLang="en-US" sz="3600" u="sng" dirty="0" smtClean="0"/>
              <a:t>　　　　　　　　　　　　　　　　　　　　　の時</a:t>
            </a:r>
            <a:r>
              <a:rPr lang="ja-JP" altLang="en-US" dirty="0" smtClean="0"/>
              <a:t>（例　部活動へ行く前）</a:t>
            </a:r>
            <a:endParaRPr lang="en-US" altLang="ja-JP" dirty="0" smtClean="0"/>
          </a:p>
          <a:p>
            <a:endParaRPr lang="en-US" altLang="ja-JP" sz="1400" dirty="0" smtClean="0"/>
          </a:p>
          <a:p>
            <a:r>
              <a:rPr kumimoji="1" lang="ja-JP" altLang="en-US" sz="3600" dirty="0" smtClean="0"/>
              <a:t>２　どこで？　</a:t>
            </a:r>
            <a:r>
              <a:rPr kumimoji="1" lang="ja-JP" altLang="en-US" sz="3600" u="sng" dirty="0" smtClean="0"/>
              <a:t>　　　　　　　　　　　　　　　　　　　で</a:t>
            </a:r>
            <a:r>
              <a:rPr kumimoji="1" lang="ja-JP" altLang="en-US" dirty="0" smtClean="0"/>
              <a:t>（例　教室前の廊下で）</a:t>
            </a:r>
            <a:endParaRPr kumimoji="1" lang="en-US" altLang="ja-JP" dirty="0" smtClean="0"/>
          </a:p>
          <a:p>
            <a:endParaRPr kumimoji="1" lang="en-US" altLang="ja-JP" sz="1400" dirty="0" smtClean="0"/>
          </a:p>
          <a:p>
            <a:r>
              <a:rPr lang="ja-JP" altLang="en-US" sz="3600" dirty="0" smtClean="0"/>
              <a:t>３　だれと？</a:t>
            </a:r>
            <a:r>
              <a:rPr lang="ja-JP" altLang="en-US" dirty="0" smtClean="0"/>
              <a:t>　</a:t>
            </a:r>
            <a:r>
              <a:rPr lang="ja-JP" altLang="en-US" sz="3600" dirty="0" smtClean="0"/>
              <a:t>　</a:t>
            </a:r>
            <a:r>
              <a:rPr lang="ja-JP" altLang="en-US" sz="3600" u="sng" dirty="0" smtClean="0"/>
              <a:t>　　　　　　　　　　　　　　　　　　と</a:t>
            </a:r>
            <a:r>
              <a:rPr lang="ja-JP" altLang="en-US" dirty="0" smtClean="0"/>
              <a:t>（例　友達の○○さんと）</a:t>
            </a:r>
            <a:endParaRPr lang="en-US" altLang="ja-JP" dirty="0" smtClean="0"/>
          </a:p>
          <a:p>
            <a:endParaRPr kumimoji="1" lang="en-US" altLang="ja-JP" sz="1400" dirty="0"/>
          </a:p>
          <a:p>
            <a:r>
              <a:rPr lang="ja-JP" altLang="en-US" sz="3600" dirty="0" smtClean="0"/>
              <a:t>４　</a:t>
            </a:r>
            <a:r>
              <a:rPr kumimoji="1" lang="ja-JP" altLang="en-US" sz="3600" dirty="0" smtClean="0"/>
              <a:t>何をどうした？　</a:t>
            </a:r>
            <a:r>
              <a:rPr lang="ja-JP" altLang="en-US" dirty="0" smtClean="0"/>
              <a:t>（</a:t>
            </a:r>
            <a:r>
              <a:rPr lang="ja-JP" altLang="en-US" dirty="0"/>
              <a:t>例　泣きそうになっていた時，△△くんに「大丈夫」と声をかけられた</a:t>
            </a:r>
            <a:r>
              <a:rPr lang="ja-JP" altLang="en-US" dirty="0" smtClean="0"/>
              <a:t>）</a:t>
            </a:r>
            <a:endParaRPr kumimoji="1" lang="en-US" altLang="ja-JP" sz="3600" dirty="0" smtClean="0"/>
          </a:p>
          <a:p>
            <a:r>
              <a:rPr lang="ja-JP" altLang="en-US" sz="3600" dirty="0" smtClean="0"/>
              <a:t>　　</a:t>
            </a:r>
            <a:r>
              <a:rPr lang="ja-JP" altLang="en-US" sz="3600" u="sng" dirty="0" smtClean="0"/>
              <a:t>　　　　　　　　　　　　　　　　　　　　　　　　　　　　　　　　</a:t>
            </a:r>
            <a:r>
              <a:rPr lang="ja-JP" altLang="en-US" sz="3600" u="sng" dirty="0" smtClean="0">
                <a:solidFill>
                  <a:schemeClr val="bg1"/>
                </a:solidFill>
              </a:rPr>
              <a:t>と</a:t>
            </a:r>
            <a:r>
              <a:rPr lang="ja-JP" altLang="en-US" sz="3600" dirty="0" smtClean="0"/>
              <a:t>　</a:t>
            </a:r>
            <a:endParaRPr lang="en-US" altLang="ja-JP" sz="3600" dirty="0" smtClean="0"/>
          </a:p>
          <a:p>
            <a:r>
              <a:rPr lang="ja-JP" altLang="en-US" sz="3600" dirty="0"/>
              <a:t>　</a:t>
            </a:r>
            <a:r>
              <a:rPr lang="ja-JP" altLang="en-US" sz="3600" dirty="0" smtClean="0"/>
              <a:t>　　</a:t>
            </a:r>
            <a:endParaRPr lang="en-US" altLang="ja-JP" sz="3600" dirty="0" smtClean="0"/>
          </a:p>
        </p:txBody>
      </p:sp>
      <p:graphicFrame>
        <p:nvGraphicFramePr>
          <p:cNvPr id="11" name="図表 10"/>
          <p:cNvGraphicFramePr/>
          <p:nvPr>
            <p:extLst>
              <p:ext uri="{D42A27DB-BD31-4B8C-83A1-F6EECF244321}">
                <p14:modId xmlns:p14="http://schemas.microsoft.com/office/powerpoint/2010/main" val="1698292787"/>
              </p:ext>
            </p:extLst>
          </p:nvPr>
        </p:nvGraphicFramePr>
        <p:xfrm>
          <a:off x="2222203" y="2001116"/>
          <a:ext cx="6246055" cy="7487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図表 11"/>
          <p:cNvGraphicFramePr/>
          <p:nvPr>
            <p:extLst>
              <p:ext uri="{D42A27DB-BD31-4B8C-83A1-F6EECF244321}">
                <p14:modId xmlns:p14="http://schemas.microsoft.com/office/powerpoint/2010/main" val="76040549"/>
              </p:ext>
            </p:extLst>
          </p:nvPr>
        </p:nvGraphicFramePr>
        <p:xfrm>
          <a:off x="3091371" y="2723385"/>
          <a:ext cx="5852160" cy="8018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図表 12"/>
          <p:cNvGraphicFramePr/>
          <p:nvPr>
            <p:extLst>
              <p:ext uri="{D42A27DB-BD31-4B8C-83A1-F6EECF244321}">
                <p14:modId xmlns:p14="http://schemas.microsoft.com/office/powerpoint/2010/main" val="4030977183"/>
              </p:ext>
            </p:extLst>
          </p:nvPr>
        </p:nvGraphicFramePr>
        <p:xfrm>
          <a:off x="3091371" y="3472184"/>
          <a:ext cx="5729072" cy="80185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図表 13"/>
          <p:cNvGraphicFramePr/>
          <p:nvPr>
            <p:extLst>
              <p:ext uri="{D42A27DB-BD31-4B8C-83A1-F6EECF244321}">
                <p14:modId xmlns:p14="http://schemas.microsoft.com/office/powerpoint/2010/main" val="3571228404"/>
              </p:ext>
            </p:extLst>
          </p:nvPr>
        </p:nvGraphicFramePr>
        <p:xfrm>
          <a:off x="1134789" y="5022842"/>
          <a:ext cx="9765324" cy="938585"/>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5" name="図表 14"/>
          <p:cNvGraphicFramePr/>
          <p:nvPr>
            <p:extLst>
              <p:ext uri="{D42A27DB-BD31-4B8C-83A1-F6EECF244321}">
                <p14:modId xmlns:p14="http://schemas.microsoft.com/office/powerpoint/2010/main" val="250043510"/>
              </p:ext>
            </p:extLst>
          </p:nvPr>
        </p:nvGraphicFramePr>
        <p:xfrm>
          <a:off x="3135920" y="1171279"/>
          <a:ext cx="1155895" cy="801859"/>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6" name="図表 15"/>
          <p:cNvGraphicFramePr/>
          <p:nvPr>
            <p:extLst>
              <p:ext uri="{D42A27DB-BD31-4B8C-83A1-F6EECF244321}">
                <p14:modId xmlns:p14="http://schemas.microsoft.com/office/powerpoint/2010/main" val="3645773949"/>
              </p:ext>
            </p:extLst>
          </p:nvPr>
        </p:nvGraphicFramePr>
        <p:xfrm>
          <a:off x="4948310" y="1171279"/>
          <a:ext cx="1155895" cy="801859"/>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graphicFrame>
        <p:nvGraphicFramePr>
          <p:cNvPr id="17" name="図表 16"/>
          <p:cNvGraphicFramePr/>
          <p:nvPr>
            <p:extLst>
              <p:ext uri="{D42A27DB-BD31-4B8C-83A1-F6EECF244321}">
                <p14:modId xmlns:p14="http://schemas.microsoft.com/office/powerpoint/2010/main" val="3533859144"/>
              </p:ext>
            </p:extLst>
          </p:nvPr>
        </p:nvGraphicFramePr>
        <p:xfrm>
          <a:off x="6760700" y="1171278"/>
          <a:ext cx="1155895" cy="801859"/>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pic>
        <p:nvPicPr>
          <p:cNvPr id="10" name="図 9">
            <a:hlinkClick r:id="rId37" action="ppaction://hlinksldjump"/>
          </p:cNvPr>
          <p:cNvPicPr>
            <a:picLocks noChangeAspect="1"/>
          </p:cNvPicPr>
          <p:nvPr/>
        </p:nvPicPr>
        <p:blipFill>
          <a:blip r:embed="rId38"/>
          <a:stretch>
            <a:fillRect/>
          </a:stretch>
        </p:blipFill>
        <p:spPr>
          <a:xfrm>
            <a:off x="10391045" y="5958361"/>
            <a:ext cx="1548518" cy="859611"/>
          </a:xfrm>
          <a:prstGeom prst="rect">
            <a:avLst/>
          </a:prstGeom>
        </p:spPr>
      </p:pic>
      <p:sp>
        <p:nvSpPr>
          <p:cNvPr id="18" name="角丸四角形 17"/>
          <p:cNvSpPr/>
          <p:nvPr/>
        </p:nvSpPr>
        <p:spPr>
          <a:xfrm>
            <a:off x="855588" y="6042154"/>
            <a:ext cx="6872453" cy="4753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をクリックして，記入用ノートに、書き込もう。</a:t>
            </a:r>
            <a:endParaRPr kumimoji="1" lang="ja-JP" altLang="en-US" sz="2000" dirty="0">
              <a:solidFill>
                <a:schemeClr val="tx1"/>
              </a:solidFill>
            </a:endParaRPr>
          </a:p>
        </p:txBody>
      </p:sp>
      <p:sp>
        <p:nvSpPr>
          <p:cNvPr id="19" name="額縁 18">
            <a:hlinkClick r:id="rId39" action="ppaction://hlinkfile"/>
          </p:cNvPr>
          <p:cNvSpPr/>
          <p:nvPr/>
        </p:nvSpPr>
        <p:spPr>
          <a:xfrm>
            <a:off x="987023" y="6035994"/>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Tree>
    <p:extLst>
      <p:ext uri="{BB962C8B-B14F-4D97-AF65-F5344CB8AC3E}">
        <p14:creationId xmlns:p14="http://schemas.microsoft.com/office/powerpoint/2010/main" val="5000339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0626" y="3965343"/>
            <a:ext cx="3974124" cy="2125554"/>
          </a:xfrm>
          <a:prstGeom prst="rect">
            <a:avLst/>
          </a:prstGeom>
        </p:spPr>
      </p:pic>
      <p:sp>
        <p:nvSpPr>
          <p:cNvPr id="2" name="テキスト ボックス 1"/>
          <p:cNvSpPr txBox="1"/>
          <p:nvPr/>
        </p:nvSpPr>
        <p:spPr>
          <a:xfrm>
            <a:off x="647115" y="37491"/>
            <a:ext cx="10550769" cy="5909310"/>
          </a:xfrm>
          <a:prstGeom prst="rect">
            <a:avLst/>
          </a:prstGeom>
          <a:noFill/>
        </p:spPr>
        <p:txBody>
          <a:bodyPr wrap="square" rtlCol="0">
            <a:spAutoFit/>
          </a:bodyPr>
          <a:lstStyle/>
          <a:p>
            <a:r>
              <a:rPr kumimoji="1" lang="ja-JP" altLang="en-US" sz="5400" dirty="0" smtClean="0"/>
              <a:t>うれしいこと日記（つづき）</a:t>
            </a:r>
            <a:endParaRPr kumimoji="1" lang="en-US" altLang="ja-JP" sz="5400" dirty="0" smtClean="0"/>
          </a:p>
          <a:p>
            <a:endParaRPr kumimoji="1" lang="en-US" altLang="ja-JP" dirty="0" smtClean="0"/>
          </a:p>
          <a:p>
            <a:endParaRPr kumimoji="1" lang="en-US" altLang="ja-JP" dirty="0" smtClean="0"/>
          </a:p>
          <a:p>
            <a:endParaRPr kumimoji="1" lang="en-US" altLang="ja-JP" dirty="0" smtClean="0"/>
          </a:p>
          <a:p>
            <a:r>
              <a:rPr kumimoji="1" lang="en-US" altLang="ja-JP" sz="3600" dirty="0" smtClean="0"/>
              <a:t>5</a:t>
            </a:r>
            <a:r>
              <a:rPr kumimoji="1" lang="ja-JP" altLang="en-US" sz="3600" dirty="0" smtClean="0"/>
              <a:t>感情</a:t>
            </a:r>
            <a:r>
              <a:rPr lang="ja-JP" altLang="en-US" sz="3600" dirty="0"/>
              <a:t>　</a:t>
            </a:r>
            <a:r>
              <a:rPr lang="ja-JP" altLang="en-US" sz="3600" dirty="0" smtClean="0"/>
              <a:t>　</a:t>
            </a:r>
            <a:r>
              <a:rPr lang="ja-JP" altLang="en-US" sz="3600" u="sng" dirty="0" smtClean="0"/>
              <a:t>　　　　　　　　　　　</a:t>
            </a:r>
            <a:r>
              <a:rPr lang="ja-JP" altLang="en-US" sz="3600" dirty="0" smtClean="0"/>
              <a:t>　　　　</a:t>
            </a:r>
            <a:r>
              <a:rPr kumimoji="1" lang="ja-JP" altLang="en-US" dirty="0" smtClean="0"/>
              <a:t>（下の　　　から選らんでもいいよ）</a:t>
            </a:r>
            <a:endParaRPr lang="en-US" altLang="ja-JP" dirty="0" smtClean="0"/>
          </a:p>
          <a:p>
            <a:endParaRPr lang="en-US" altLang="ja-JP" dirty="0"/>
          </a:p>
          <a:p>
            <a:endParaRPr lang="en-US" altLang="ja-JP" dirty="0" smtClean="0"/>
          </a:p>
          <a:p>
            <a:endParaRPr lang="en-US" altLang="ja-JP" dirty="0"/>
          </a:p>
          <a:p>
            <a:endParaRPr lang="en-US" altLang="ja-JP" dirty="0" smtClean="0"/>
          </a:p>
          <a:p>
            <a:endParaRPr lang="en-US" altLang="ja-JP" dirty="0"/>
          </a:p>
          <a:p>
            <a:endParaRPr lang="en-US" altLang="ja-JP" dirty="0"/>
          </a:p>
          <a:p>
            <a:endParaRPr kumimoji="1" lang="en-US" altLang="ja-JP" sz="3600" dirty="0" smtClean="0"/>
          </a:p>
          <a:p>
            <a:r>
              <a:rPr kumimoji="1" lang="ja-JP" altLang="en-US" sz="3600" dirty="0" smtClean="0"/>
              <a:t>６数値　　</a:t>
            </a:r>
            <a:r>
              <a:rPr kumimoji="1" lang="ja-JP" altLang="en-US" sz="3600" u="sng" dirty="0" smtClean="0"/>
              <a:t>　　　　　　　　</a:t>
            </a:r>
            <a:r>
              <a:rPr kumimoji="1" lang="ja-JP" altLang="en-US" sz="3600" dirty="0" smtClean="0"/>
              <a:t>　</a:t>
            </a:r>
            <a:r>
              <a:rPr kumimoji="1" lang="ja-JP" altLang="en-US" dirty="0" smtClean="0"/>
              <a:t>（例　４）</a:t>
            </a:r>
            <a:endParaRPr kumimoji="1" lang="en-US" altLang="ja-JP" dirty="0" smtClean="0"/>
          </a:p>
          <a:p>
            <a:endParaRPr lang="en-US" altLang="ja-JP" dirty="0"/>
          </a:p>
          <a:p>
            <a:r>
              <a:rPr kumimoji="1" lang="ja-JP" altLang="en-US" sz="3600" dirty="0" smtClean="0"/>
              <a:t>　　　　　　　　　　　　感情の数値</a:t>
            </a:r>
            <a:endParaRPr kumimoji="1" lang="ja-JP" altLang="en-US" sz="3600" dirty="0"/>
          </a:p>
        </p:txBody>
      </p:sp>
      <p:sp>
        <p:nvSpPr>
          <p:cNvPr id="3" name="角丸四角形 2"/>
          <p:cNvSpPr/>
          <p:nvPr/>
        </p:nvSpPr>
        <p:spPr>
          <a:xfrm>
            <a:off x="516679" y="2361244"/>
            <a:ext cx="11155679" cy="1617784"/>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t>うれしい</a:t>
            </a:r>
            <a:r>
              <a:rPr lang="ja-JP" altLang="en-US" sz="2400" dirty="0"/>
              <a:t>　ついている　わくわくする　楽しい　満足している　平和</a:t>
            </a:r>
            <a:r>
              <a:rPr lang="ja-JP" altLang="en-US" sz="2400" dirty="0" smtClean="0"/>
              <a:t>な</a:t>
            </a:r>
            <a:r>
              <a:rPr lang="ja-JP" altLang="en-US" sz="2400" dirty="0"/>
              <a:t>あたたかい</a:t>
            </a:r>
            <a:endParaRPr lang="en-US" altLang="ja-JP" sz="2400" dirty="0" smtClean="0"/>
          </a:p>
          <a:p>
            <a:pPr algn="ctr"/>
            <a:r>
              <a:rPr lang="ja-JP" altLang="en-US" sz="2400" dirty="0" smtClean="0"/>
              <a:t>幸せ　興奮（こうふん）して</a:t>
            </a:r>
            <a:r>
              <a:rPr lang="ja-JP" altLang="en-US" sz="2400" dirty="0"/>
              <a:t>いる　最高の気分　喜</a:t>
            </a:r>
            <a:r>
              <a:rPr lang="en-US" altLang="ja-JP" sz="2400" dirty="0"/>
              <a:t>(</a:t>
            </a:r>
            <a:r>
              <a:rPr lang="ja-JP" altLang="en-US" sz="2400" dirty="0" err="1"/>
              <a:t>よろこ</a:t>
            </a:r>
            <a:r>
              <a:rPr lang="en-US" altLang="ja-JP" sz="2400" dirty="0"/>
              <a:t>)</a:t>
            </a:r>
            <a:r>
              <a:rPr lang="ja-JP" altLang="en-US" sz="2400" dirty="0"/>
              <a:t>んでいる　希望を持っている　</a:t>
            </a:r>
            <a:endParaRPr lang="en-US" altLang="ja-JP" sz="2400" dirty="0" smtClean="0"/>
          </a:p>
          <a:p>
            <a:pPr algn="ctr"/>
            <a:r>
              <a:rPr lang="ja-JP" altLang="en-US" sz="2400" dirty="0" smtClean="0"/>
              <a:t>気に入っている　落ち着いて</a:t>
            </a:r>
            <a:r>
              <a:rPr lang="ja-JP" altLang="en-US" sz="2400" dirty="0"/>
              <a:t>いる　ホッとしている　おだやかな　　感謝している</a:t>
            </a:r>
          </a:p>
        </p:txBody>
      </p:sp>
      <p:graphicFrame>
        <p:nvGraphicFramePr>
          <p:cNvPr id="4" name="図表 3"/>
          <p:cNvGraphicFramePr/>
          <p:nvPr>
            <p:extLst>
              <p:ext uri="{D42A27DB-BD31-4B8C-83A1-F6EECF244321}">
                <p14:modId xmlns:p14="http://schemas.microsoft.com/office/powerpoint/2010/main" val="3171210887"/>
              </p:ext>
            </p:extLst>
          </p:nvPr>
        </p:nvGraphicFramePr>
        <p:xfrm>
          <a:off x="2658794" y="1415289"/>
          <a:ext cx="2940147" cy="8018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図表 4"/>
          <p:cNvGraphicFramePr/>
          <p:nvPr>
            <p:extLst>
              <p:ext uri="{D42A27DB-BD31-4B8C-83A1-F6EECF244321}">
                <p14:modId xmlns:p14="http://schemas.microsoft.com/office/powerpoint/2010/main" val="2319961260"/>
              </p:ext>
            </p:extLst>
          </p:nvPr>
        </p:nvGraphicFramePr>
        <p:xfrm>
          <a:off x="2906563" y="4285227"/>
          <a:ext cx="1725637" cy="8018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6" name="角丸四角形 5"/>
          <p:cNvSpPr/>
          <p:nvPr/>
        </p:nvSpPr>
        <p:spPr>
          <a:xfrm>
            <a:off x="7647942" y="1895907"/>
            <a:ext cx="351692" cy="28838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7"/>
          <p:cNvSpPr/>
          <p:nvPr/>
        </p:nvSpPr>
        <p:spPr>
          <a:xfrm>
            <a:off x="331931" y="6102457"/>
            <a:ext cx="6036785" cy="475375"/>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smtClean="0">
                <a:solidFill>
                  <a:schemeClr val="tx1"/>
                </a:solidFill>
              </a:rPr>
              <a:t>　　　　　を</a:t>
            </a:r>
            <a:r>
              <a:rPr kumimoji="1" lang="ja-JP" altLang="en-US" sz="2000" dirty="0" smtClean="0">
                <a:solidFill>
                  <a:schemeClr val="tx1"/>
                </a:solidFill>
              </a:rPr>
              <a:t>クリック</a:t>
            </a:r>
            <a:r>
              <a:rPr kumimoji="1" lang="ja-JP" altLang="en-US" sz="2000" dirty="0" smtClean="0">
                <a:solidFill>
                  <a:schemeClr val="tx1"/>
                </a:solidFill>
              </a:rPr>
              <a:t>して</a:t>
            </a:r>
            <a:r>
              <a:rPr lang="ja-JP" altLang="en-US" sz="2000" dirty="0" smtClean="0">
                <a:solidFill>
                  <a:schemeClr val="tx1"/>
                </a:solidFill>
              </a:rPr>
              <a:t>、記入用ノートに</a:t>
            </a:r>
            <a:r>
              <a:rPr kumimoji="1" lang="ja-JP" altLang="en-US" sz="2000" dirty="0" smtClean="0">
                <a:solidFill>
                  <a:schemeClr val="tx1"/>
                </a:solidFill>
              </a:rPr>
              <a:t>書き込もう</a:t>
            </a:r>
            <a:r>
              <a:rPr kumimoji="1" lang="ja-JP" altLang="en-US" sz="2000" dirty="0" smtClean="0">
                <a:solidFill>
                  <a:schemeClr val="tx1"/>
                </a:solidFill>
              </a:rPr>
              <a:t>。</a:t>
            </a:r>
            <a:endParaRPr kumimoji="1" lang="ja-JP" altLang="en-US" sz="2000" dirty="0">
              <a:solidFill>
                <a:schemeClr val="tx1"/>
              </a:solidFill>
            </a:endParaRPr>
          </a:p>
        </p:txBody>
      </p:sp>
      <p:pic>
        <p:nvPicPr>
          <p:cNvPr id="22" name="図 21">
            <a:hlinkClick r:id="rId13" action="ppaction://hlinksldjump"/>
          </p:cNvPr>
          <p:cNvPicPr>
            <a:picLocks noChangeAspect="1"/>
          </p:cNvPicPr>
          <p:nvPr/>
        </p:nvPicPr>
        <p:blipFill>
          <a:blip r:embed="rId14"/>
          <a:stretch>
            <a:fillRect/>
          </a:stretch>
        </p:blipFill>
        <p:spPr>
          <a:xfrm>
            <a:off x="10391045" y="5958361"/>
            <a:ext cx="1548518" cy="859611"/>
          </a:xfrm>
          <a:prstGeom prst="rect">
            <a:avLst/>
          </a:prstGeom>
        </p:spPr>
      </p:pic>
      <p:sp>
        <p:nvSpPr>
          <p:cNvPr id="23" name="額縁 22">
            <a:hlinkClick r:id="rId15" action="ppaction://hlinkfile"/>
          </p:cNvPr>
          <p:cNvSpPr/>
          <p:nvPr/>
        </p:nvSpPr>
        <p:spPr>
          <a:xfrm>
            <a:off x="647115" y="6134919"/>
            <a:ext cx="826001" cy="44291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400" dirty="0" smtClean="0">
                <a:solidFill>
                  <a:schemeClr val="tx1"/>
                </a:solidFill>
              </a:rPr>
              <a:t>ここ</a:t>
            </a:r>
            <a:endParaRPr kumimoji="1" lang="ja-JP" altLang="en-US" sz="2400" dirty="0">
              <a:solidFill>
                <a:schemeClr val="tx1"/>
              </a:solidFill>
            </a:endParaRPr>
          </a:p>
        </p:txBody>
      </p:sp>
    </p:spTree>
    <p:extLst>
      <p:ext uri="{BB962C8B-B14F-4D97-AF65-F5344CB8AC3E}">
        <p14:creationId xmlns:p14="http://schemas.microsoft.com/office/powerpoint/2010/main" val="33831463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829994" y="548640"/>
            <a:ext cx="10733649" cy="5632311"/>
          </a:xfrm>
          <a:prstGeom prst="rect">
            <a:avLst/>
          </a:prstGeom>
          <a:noFill/>
        </p:spPr>
        <p:txBody>
          <a:bodyPr wrap="square" rtlCol="0">
            <a:spAutoFit/>
          </a:bodyPr>
          <a:lstStyle/>
          <a:p>
            <a:r>
              <a:rPr kumimoji="1" lang="en-US" altLang="ja-JP" sz="3600" dirty="0" smtClean="0"/>
              <a:t>NKCP</a:t>
            </a:r>
            <a:r>
              <a:rPr kumimoji="1" lang="ja-JP" altLang="en-US" sz="3600" dirty="0" smtClean="0"/>
              <a:t>テキストガイドはこれですべて終了です。</a:t>
            </a:r>
            <a:endParaRPr kumimoji="1" lang="en-US" altLang="ja-JP" sz="3600" dirty="0" smtClean="0"/>
          </a:p>
          <a:p>
            <a:r>
              <a:rPr lang="ja-JP" altLang="en-US" sz="3600" dirty="0"/>
              <a:t>自分</a:t>
            </a:r>
            <a:r>
              <a:rPr lang="ja-JP" altLang="en-US" sz="3600" dirty="0" smtClean="0"/>
              <a:t>の感情をしっかりと理解することができましたか？</a:t>
            </a:r>
            <a:endParaRPr lang="en-US" altLang="ja-JP" sz="3600" dirty="0" smtClean="0"/>
          </a:p>
          <a:p>
            <a:r>
              <a:rPr lang="ja-JP" altLang="en-US" sz="3600" dirty="0" smtClean="0"/>
              <a:t>自分の人生を楽しくするのも，悲しくするのも自分です。</a:t>
            </a:r>
            <a:endParaRPr lang="en-US" altLang="ja-JP" sz="3600" dirty="0" smtClean="0"/>
          </a:p>
          <a:p>
            <a:r>
              <a:rPr lang="ja-JP" altLang="en-US" sz="3600" dirty="0" smtClean="0"/>
              <a:t>自分をコントロールして充実した生活を送りましょう。</a:t>
            </a:r>
            <a:endParaRPr lang="en-US" altLang="ja-JP" sz="3600" dirty="0" smtClean="0"/>
          </a:p>
          <a:p>
            <a:r>
              <a:rPr kumimoji="1" lang="ja-JP" altLang="en-US" sz="3600" dirty="0"/>
              <a:t>後</a:t>
            </a:r>
            <a:r>
              <a:rPr kumimoji="1" lang="ja-JP" altLang="en-US" sz="3600" dirty="0" smtClean="0"/>
              <a:t>は，あなたがこのコントロール方法をどれだけ使い，身につけていくかです。</a:t>
            </a:r>
            <a:endParaRPr kumimoji="1" lang="en-US" altLang="ja-JP" sz="3600" dirty="0" smtClean="0"/>
          </a:p>
          <a:p>
            <a:r>
              <a:rPr kumimoji="1" lang="ja-JP" altLang="en-US" sz="3600" dirty="0" smtClean="0"/>
              <a:t>練習すれば必ず自然にできるようになります。毎日の生活をしっかりと考えて過ごしましょう。</a:t>
            </a:r>
            <a:endParaRPr kumimoji="1" lang="en-US" altLang="ja-JP" sz="3600" dirty="0" smtClean="0"/>
          </a:p>
          <a:p>
            <a:r>
              <a:rPr lang="ja-JP" altLang="en-US" sz="3600" dirty="0" smtClean="0"/>
              <a:t>きっとすてきな毎日が待っています。</a:t>
            </a:r>
            <a:endParaRPr lang="en-US" altLang="ja-JP" sz="3600" dirty="0" smtClean="0"/>
          </a:p>
          <a:p>
            <a:r>
              <a:rPr kumimoji="1" lang="ja-JP" altLang="en-US" sz="3600" dirty="0" smtClean="0"/>
              <a:t>あなたは，輝く未来です。応援しています。</a:t>
            </a:r>
            <a:endParaRPr kumimoji="1" lang="ja-JP" altLang="en-US" sz="3600" dirty="0"/>
          </a:p>
        </p:txBody>
      </p:sp>
      <p:pic>
        <p:nvPicPr>
          <p:cNvPr id="3" name="図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9621" y="4430532"/>
            <a:ext cx="1587417" cy="1750419"/>
          </a:xfrm>
          <a:prstGeom prst="rect">
            <a:avLst/>
          </a:prstGeom>
        </p:spPr>
      </p:pic>
      <p:pic>
        <p:nvPicPr>
          <p:cNvPr id="4" name="図 3">
            <a:hlinkClick r:id="rId3" action="ppaction://hlinksldjump"/>
          </p:cNvPr>
          <p:cNvPicPr>
            <a:picLocks noChangeAspect="1"/>
          </p:cNvPicPr>
          <p:nvPr/>
        </p:nvPicPr>
        <p:blipFill>
          <a:blip r:embed="rId4"/>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22119477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withEffect">
                                  <p:stCondLst>
                                    <p:cond delay="0"/>
                                  </p:stCondLst>
                                  <p:iterate type="lt">
                                    <p:tmPct val="4000"/>
                                  </p:iterate>
                                  <p:childTnLst>
                                    <p:set>
                                      <p:cBhvr override="childStyle">
                                        <p:cTn id="6" dur="1400" fill="hold"/>
                                        <p:tgtEl>
                                          <p:spTgt spid="2"/>
                                        </p:tgtEl>
                                        <p:attrNameLst>
                                          <p:attrName>style.color</p:attrName>
                                        </p:attrNameLst>
                                      </p:cBhvr>
                                      <p:to>
                                        <p:clrVal>
                                          <a:srgbClr val="FF0066"/>
                                        </p:clrVal>
                                      </p:to>
                                    </p:set>
                                    <p:set>
                                      <p:cBhvr>
                                        <p:cTn id="7" dur="1400" fill="hold"/>
                                        <p:tgtEl>
                                          <p:spTgt spid="2"/>
                                        </p:tgtEl>
                                        <p:attrNameLst>
                                          <p:attrName>fillcolor</p:attrName>
                                        </p:attrNameLst>
                                      </p:cBhvr>
                                      <p:to>
                                        <p:clrVal>
                                          <a:srgbClr val="FF0066"/>
                                        </p:clrVal>
                                      </p:to>
                                    </p:set>
                                    <p:set>
                                      <p:cBhvr>
                                        <p:cTn id="8" dur="14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742" y="-285750"/>
            <a:ext cx="13193486" cy="7505700"/>
          </a:xfrm>
          <a:prstGeom prst="rect">
            <a:avLst/>
          </a:prstGeom>
        </p:spPr>
      </p:pic>
      <p:sp>
        <p:nvSpPr>
          <p:cNvPr id="2" name="タイトル 1"/>
          <p:cNvSpPr>
            <a:spLocks noGrp="1"/>
          </p:cNvSpPr>
          <p:nvPr>
            <p:ph type="title"/>
          </p:nvPr>
        </p:nvSpPr>
        <p:spPr>
          <a:xfrm>
            <a:off x="2724149" y="876299"/>
            <a:ext cx="6210301" cy="3333751"/>
          </a:xfrm>
        </p:spPr>
        <p:txBody>
          <a:bodyPr>
            <a:noAutofit/>
          </a:bodyPr>
          <a:lstStyle/>
          <a:p>
            <a:pPr algn="ctr"/>
            <a:r>
              <a:rPr kumimoji="1" lang="ja-JP" altLang="en-US" sz="5400" dirty="0" smtClean="0"/>
              <a:t>あなたの</a:t>
            </a:r>
            <a:r>
              <a:rPr kumimoji="1" lang="en-US" altLang="ja-JP" sz="5400" dirty="0" smtClean="0"/>
              <a:t/>
            </a:r>
            <a:br>
              <a:rPr kumimoji="1" lang="en-US" altLang="ja-JP" sz="5400" dirty="0" smtClean="0"/>
            </a:br>
            <a:r>
              <a:rPr kumimoji="1" lang="ja-JP" altLang="en-US" sz="5400" dirty="0" smtClean="0"/>
              <a:t>コントロール方法を毎日の生活で使っていこう</a:t>
            </a:r>
            <a:endParaRPr kumimoji="1" lang="ja-JP" altLang="en-US" sz="5400" dirty="0"/>
          </a:p>
        </p:txBody>
      </p:sp>
      <p:sp>
        <p:nvSpPr>
          <p:cNvPr id="4" name="円/楕円 3"/>
          <p:cNvSpPr/>
          <p:nvPr/>
        </p:nvSpPr>
        <p:spPr>
          <a:xfrm>
            <a:off x="2071396" y="0"/>
            <a:ext cx="8640147" cy="6620847"/>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8800" dirty="0"/>
              <a:t>おしまい</a:t>
            </a:r>
            <a:endParaRPr kumimoji="1" lang="ja-JP" altLang="en-US" sz="8800" dirty="0"/>
          </a:p>
        </p:txBody>
      </p:sp>
    </p:spTree>
    <p:extLst>
      <p:ext uri="{BB962C8B-B14F-4D97-AF65-F5344CB8AC3E}">
        <p14:creationId xmlns:p14="http://schemas.microsoft.com/office/powerpoint/2010/main" val="26967833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withEffect">
                                  <p:stCondLst>
                                    <p:cond delay="4500"/>
                                  </p:stCondLst>
                                  <p:childTnLst>
                                    <p:set>
                                      <p:cBhvr>
                                        <p:cTn id="6" dur="1" fill="hold">
                                          <p:stCondLst>
                                            <p:cond delay="0"/>
                                          </p:stCondLst>
                                        </p:cTn>
                                        <p:tgtEl>
                                          <p:spTgt spid="4"/>
                                        </p:tgtEl>
                                        <p:attrNameLst>
                                          <p:attrName>style.visibility</p:attrName>
                                        </p:attrNameLst>
                                      </p:cBhvr>
                                      <p:to>
                                        <p:strVal val="visible"/>
                                      </p:to>
                                    </p:set>
                                    <p:animEffect transition="in" filter="wheel(2)">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線コネクタ 3"/>
          <p:cNvCxnSpPr/>
          <p:nvPr/>
        </p:nvCxnSpPr>
        <p:spPr>
          <a:xfrm>
            <a:off x="1176510"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flipH="1">
            <a:off x="1009672" y="674392"/>
            <a:ext cx="4995334" cy="436033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1272" y="2199467"/>
            <a:ext cx="3605040" cy="3802576"/>
          </a:xfrm>
          <a:prstGeom prst="rect">
            <a:avLst/>
          </a:prstGeom>
        </p:spPr>
      </p:pic>
      <p:sp>
        <p:nvSpPr>
          <p:cNvPr id="9" name="テキスト ボックス 8"/>
          <p:cNvSpPr txBox="1"/>
          <p:nvPr/>
        </p:nvSpPr>
        <p:spPr>
          <a:xfrm>
            <a:off x="8429135" y="1276137"/>
            <a:ext cx="2329314" cy="923330"/>
          </a:xfrm>
          <a:prstGeom prst="rect">
            <a:avLst/>
          </a:prstGeom>
          <a:noFill/>
        </p:spPr>
        <p:txBody>
          <a:bodyPr wrap="square" rtlCol="0">
            <a:spAutoFit/>
          </a:bodyPr>
          <a:lstStyle/>
          <a:p>
            <a:r>
              <a:rPr kumimoji="1" lang="ja-JP" altLang="en-US" sz="5400" dirty="0" smtClean="0"/>
              <a:t>残　念</a:t>
            </a:r>
            <a:endParaRPr kumimoji="1" lang="ja-JP" altLang="en-US" sz="5400" dirty="0"/>
          </a:p>
        </p:txBody>
      </p:sp>
      <p:pic>
        <p:nvPicPr>
          <p:cNvPr id="11" name="図 10">
            <a:hlinkClick r:id="rId4" action="ppaction://hlinksldjump"/>
          </p:cNvPr>
          <p:cNvPicPr>
            <a:picLocks noChangeAspect="1"/>
          </p:cNvPicPr>
          <p:nvPr/>
        </p:nvPicPr>
        <p:blipFill>
          <a:blip r:embed="rId5"/>
          <a:stretch>
            <a:fillRect/>
          </a:stretch>
        </p:blipFill>
        <p:spPr>
          <a:xfrm>
            <a:off x="10391045" y="5958361"/>
            <a:ext cx="1548518" cy="859611"/>
          </a:xfrm>
          <a:prstGeom prst="rect">
            <a:avLst/>
          </a:prstGeom>
        </p:spPr>
      </p:pic>
    </p:spTree>
    <p:extLst>
      <p:ext uri="{BB962C8B-B14F-4D97-AF65-F5344CB8AC3E}">
        <p14:creationId xmlns:p14="http://schemas.microsoft.com/office/powerpoint/2010/main" val="1174200961"/>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explode.wav"/>
          </p:stSnd>
        </p:sndAc>
      </p:transition>
    </mc:Choice>
    <mc:Fallback xmlns="">
      <p:transition spd="slow" advClick="0">
        <p:sndAc>
          <p:stSnd>
            <p:snd r:embed="rId6" name="explode.wav"/>
          </p:stSnd>
        </p:sndAc>
      </p:transition>
    </mc:Fallback>
  </mc:AlternateContent>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7944</TotalTime>
  <Words>1717</Words>
  <Application>Microsoft Office PowerPoint</Application>
  <PresentationFormat>ワイド画面</PresentationFormat>
  <Paragraphs>451</Paragraphs>
  <Slides>83</Slides>
  <Notes>3</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83</vt:i4>
      </vt:variant>
    </vt:vector>
  </HeadingPairs>
  <TitlesOfParts>
    <vt:vector size="97" baseType="lpstr">
      <vt:lpstr>AR Pゴシック体S</vt:lpstr>
      <vt:lpstr>AR Pマーカー体E</vt:lpstr>
      <vt:lpstr>AR P丸ゴシック体E</vt:lpstr>
      <vt:lpstr>AR P浪漫明朝体U</vt:lpstr>
      <vt:lpstr>ＤＦ平成ゴシック体W5</vt:lpstr>
      <vt:lpstr>ＤＨＰ平成ゴシックW5</vt:lpstr>
      <vt:lpstr>ＭＳ Ｐゴシック</vt:lpstr>
      <vt:lpstr>ＭＳ 明朝</vt:lpstr>
      <vt:lpstr>新細明體</vt:lpstr>
      <vt:lpstr>Arial</vt:lpstr>
      <vt:lpstr>Calibri</vt:lpstr>
      <vt:lpstr>Calibri Light</vt:lpstr>
      <vt:lpstr>Times New Roman</vt:lpstr>
      <vt:lpstr>Office テーマ</vt:lpstr>
      <vt:lpstr>NKCP</vt:lpstr>
      <vt:lpstr>感情をコントロールしよう</vt:lpstr>
      <vt:lpstr>「オリンピックの独特な雰囲気はありますけど、普通の国際大会と一緒ですし、気の持ちようひとつだと思います。」</vt:lpstr>
      <vt:lpstr>「メンタルな部分が及ぼす肉体への影響はとてつもなく大きい。」　　　　　　　　　　　　　　　　　　　　　 「ヒット１本増やしたいと ポジティブに考えるのです。そう思っていれば打席に立つのが楽しみになりますよね。」</vt:lpstr>
      <vt:lpstr>感情をコントロールするということ！  　　　　  </vt:lpstr>
      <vt:lpstr>感情をコントロールしよう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感情をコントロールできるようになるための　手順は</vt:lpstr>
      <vt:lpstr>自分自身の再確認しよう</vt:lpstr>
      <vt:lpstr>PowerPoint プレゼンテーション</vt:lpstr>
      <vt:lpstr>★私の長所＝自分のよいところ</vt:lpstr>
      <vt:lpstr>　　　をクリックして記入用ノートの            にあなたの答えを書き込もう。</vt:lpstr>
      <vt:lpstr>ステップ⒉　感情を表す言葉を身につけよう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うれしい　　　　　　おこる　　　　　　かなしい</vt:lpstr>
      <vt:lpstr>PowerPoint プレゼンテーション</vt:lpstr>
      <vt:lpstr>★こんな時どんな気分になる？</vt:lpstr>
      <vt:lpstr>（場面１）生徒指導の先生が「職員室に来るように」と呼んでいる</vt:lpstr>
      <vt:lpstr>（場面２）あなたがリレーの選手に選ばれた。</vt:lpstr>
      <vt:lpstr>（場面３）親友が東京に引っ越しする。</vt:lpstr>
      <vt:lpstr>（場面４）足をケガして三ヶ月間、試合に出れない。</vt:lpstr>
      <vt:lpstr>（場面５）今日の漢字テストは明日に延期です。</vt:lpstr>
      <vt:lpstr>（場面６）借りたい本が図書室にない。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Q:怒りの感情はどれくらい続くと思いますか？</vt:lpstr>
      <vt:lpstr>PowerPoint プレゼンテーション</vt:lpstr>
      <vt:lpstr>PowerPoint プレゼンテーション</vt:lpstr>
      <vt:lpstr>怒りの感情は長くて６秒間しか持ちません。その後はだんだんと下がっていってしまうのです。</vt:lpstr>
      <vt:lpstr>PowerPoint プレゼンテーション</vt:lpstr>
      <vt:lpstr>PowerPoint プレゼンテーション</vt:lpstr>
      <vt:lpstr>　感情をコントロールする 　　６つの対処行動を紹介します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「うれしいこと日記」    自分にとってうれしいことがあったとき、書いておこう　　　　　　　　  １　出来事が起こったのはいつ？   ２　場所はどこで？   ３　だれと(どんなシチュエーション）？     ４　何をどうした？（出来事）  ５　そのときの感情は？  ６　その感情を数値で表すと？ ★うれしいこと日記をつけていくと、うれしいことがいっぱいにたまって、心が落ち着くよ </vt:lpstr>
      <vt:lpstr>PowerPoint プレゼンテーション</vt:lpstr>
      <vt:lpstr>PowerPoint プレゼンテーション</vt:lpstr>
      <vt:lpstr>PowerPoint プレゼンテーション</vt:lpstr>
      <vt:lpstr>あなたの コントロール方法を毎日の生活で使っていこう</vt:lpstr>
    </vt:vector>
  </TitlesOfParts>
  <Company>徳島県立総合教育センター</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あなたも ナイスな那賀川中学生！</dc:title>
  <dc:creator>中橋 郁代</dc:creator>
  <cp:lastModifiedBy>中橋 郁代</cp:lastModifiedBy>
  <cp:revision>335</cp:revision>
  <dcterms:created xsi:type="dcterms:W3CDTF">2017-06-30T05:02:30Z</dcterms:created>
  <dcterms:modified xsi:type="dcterms:W3CDTF">2018-03-09T06:14:37Z</dcterms:modified>
</cp:coreProperties>
</file>