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1"/>
  </p:sldMasterIdLst>
  <p:handoutMasterIdLst>
    <p:handoutMasterId r:id="rId50"/>
  </p:handoutMasterIdLst>
  <p:sldIdLst>
    <p:sldId id="256" r:id="rId2"/>
    <p:sldId id="332" r:id="rId3"/>
    <p:sldId id="308" r:id="rId4"/>
    <p:sldId id="299" r:id="rId5"/>
    <p:sldId id="334" r:id="rId6"/>
    <p:sldId id="333" r:id="rId7"/>
    <p:sldId id="281" r:id="rId8"/>
    <p:sldId id="330" r:id="rId9"/>
    <p:sldId id="329" r:id="rId10"/>
    <p:sldId id="331" r:id="rId11"/>
    <p:sldId id="282" r:id="rId12"/>
    <p:sldId id="306" r:id="rId13"/>
    <p:sldId id="283" r:id="rId14"/>
    <p:sldId id="287" r:id="rId15"/>
    <p:sldId id="260" r:id="rId16"/>
    <p:sldId id="262" r:id="rId17"/>
    <p:sldId id="263" r:id="rId18"/>
    <p:sldId id="293" r:id="rId19"/>
    <p:sldId id="264" r:id="rId20"/>
    <p:sldId id="311" r:id="rId21"/>
    <p:sldId id="321" r:id="rId22"/>
    <p:sldId id="266" r:id="rId23"/>
    <p:sldId id="298" r:id="rId24"/>
    <p:sldId id="295" r:id="rId25"/>
    <p:sldId id="276" r:id="rId26"/>
    <p:sldId id="313" r:id="rId27"/>
    <p:sldId id="327" r:id="rId28"/>
    <p:sldId id="271" r:id="rId29"/>
    <p:sldId id="304" r:id="rId30"/>
    <p:sldId id="294" r:id="rId31"/>
    <p:sldId id="277" r:id="rId32"/>
    <p:sldId id="312" r:id="rId33"/>
    <p:sldId id="323" r:id="rId34"/>
    <p:sldId id="314" r:id="rId35"/>
    <p:sldId id="315" r:id="rId36"/>
    <p:sldId id="316" r:id="rId37"/>
    <p:sldId id="317" r:id="rId38"/>
    <p:sldId id="318" r:id="rId39"/>
    <p:sldId id="324" r:id="rId40"/>
    <p:sldId id="274" r:id="rId41"/>
    <p:sldId id="290" r:id="rId42"/>
    <p:sldId id="296" r:id="rId43"/>
    <p:sldId id="291" r:id="rId44"/>
    <p:sldId id="310" r:id="rId45"/>
    <p:sldId id="322" r:id="rId46"/>
    <p:sldId id="278" r:id="rId47"/>
    <p:sldId id="325" r:id="rId48"/>
    <p:sldId id="280" r:id="rId49"/>
  </p:sldIdLst>
  <p:sldSz cx="12192000" cy="6858000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948" autoAdjust="0"/>
    <p:restoredTop sz="92446" autoAdjust="0"/>
  </p:normalViewPr>
  <p:slideViewPr>
    <p:cSldViewPr snapToGrid="0">
      <p:cViewPr varScale="1">
        <p:scale>
          <a:sx n="69" d="100"/>
          <a:sy n="69" d="100"/>
        </p:scale>
        <p:origin x="43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B7373A-0380-46BF-A062-A4B681A8D6D0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228046-3D8A-47B4-AB98-F64A40E7946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92598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8F16A-8F62-4C7F-A0BD-C182E8A1A3E1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84CF2-F3AC-4AB8-96FD-BF1A7D05FB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1863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8F16A-8F62-4C7F-A0BD-C182E8A1A3E1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84CF2-F3AC-4AB8-96FD-BF1A7D05FB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1454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8F16A-8F62-4C7F-A0BD-C182E8A1A3E1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84CF2-F3AC-4AB8-96FD-BF1A7D05FB7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25349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8F16A-8F62-4C7F-A0BD-C182E8A1A3E1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84CF2-F3AC-4AB8-96FD-BF1A7D05FB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33842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8F16A-8F62-4C7F-A0BD-C182E8A1A3E1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84CF2-F3AC-4AB8-96FD-BF1A7D05FB7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723689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8F16A-8F62-4C7F-A0BD-C182E8A1A3E1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84CF2-F3AC-4AB8-96FD-BF1A7D05FB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17623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8F16A-8F62-4C7F-A0BD-C182E8A1A3E1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84CF2-F3AC-4AB8-96FD-BF1A7D05FB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1117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8F16A-8F62-4C7F-A0BD-C182E8A1A3E1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84CF2-F3AC-4AB8-96FD-BF1A7D05FB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2202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8F16A-8F62-4C7F-A0BD-C182E8A1A3E1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84CF2-F3AC-4AB8-96FD-BF1A7D05FB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3059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8F16A-8F62-4C7F-A0BD-C182E8A1A3E1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84CF2-F3AC-4AB8-96FD-BF1A7D05FB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839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8F16A-8F62-4C7F-A0BD-C182E8A1A3E1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84CF2-F3AC-4AB8-96FD-BF1A7D05FB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919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8F16A-8F62-4C7F-A0BD-C182E8A1A3E1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84CF2-F3AC-4AB8-96FD-BF1A7D05FB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9052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8F16A-8F62-4C7F-A0BD-C182E8A1A3E1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84CF2-F3AC-4AB8-96FD-BF1A7D05FB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7568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8F16A-8F62-4C7F-A0BD-C182E8A1A3E1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84CF2-F3AC-4AB8-96FD-BF1A7D05FB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7239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8F16A-8F62-4C7F-A0BD-C182E8A1A3E1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84CF2-F3AC-4AB8-96FD-BF1A7D05FB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6831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84CF2-F3AC-4AB8-96FD-BF1A7D05FB7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8F16A-8F62-4C7F-A0BD-C182E8A1A3E1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2992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48F16A-8F62-4C7F-A0BD-C182E8A1A3E1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9284CF2-F3AC-4AB8-96FD-BF1A7D05FB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2394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  <p:sldLayoutId id="2147483750" r:id="rId13"/>
    <p:sldLayoutId id="2147483751" r:id="rId14"/>
    <p:sldLayoutId id="2147483752" r:id="rId15"/>
    <p:sldLayoutId id="2147483753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slide" Target="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e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13" Type="http://schemas.openxmlformats.org/officeDocument/2006/relationships/image" Target="../media/image31.emf"/><Relationship Id="rId3" Type="http://schemas.openxmlformats.org/officeDocument/2006/relationships/image" Target="../media/image21.emf"/><Relationship Id="rId7" Type="http://schemas.openxmlformats.org/officeDocument/2006/relationships/image" Target="../media/image25.emf"/><Relationship Id="rId12" Type="http://schemas.openxmlformats.org/officeDocument/2006/relationships/image" Target="../media/image30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emf"/><Relationship Id="rId11" Type="http://schemas.openxmlformats.org/officeDocument/2006/relationships/image" Target="../media/image29.emf"/><Relationship Id="rId5" Type="http://schemas.openxmlformats.org/officeDocument/2006/relationships/image" Target="../media/image23.emf"/><Relationship Id="rId10" Type="http://schemas.openxmlformats.org/officeDocument/2006/relationships/image" Target="../media/image28.emf"/><Relationship Id="rId4" Type="http://schemas.openxmlformats.org/officeDocument/2006/relationships/image" Target="../media/image22.emf"/><Relationship Id="rId9" Type="http://schemas.openxmlformats.org/officeDocument/2006/relationships/image" Target="../media/image27.emf"/><Relationship Id="rId14" Type="http://schemas.openxmlformats.org/officeDocument/2006/relationships/image" Target="../media/image32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em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13" Type="http://schemas.openxmlformats.org/officeDocument/2006/relationships/image" Target="../media/image31.emf"/><Relationship Id="rId3" Type="http://schemas.openxmlformats.org/officeDocument/2006/relationships/image" Target="../media/image21.emf"/><Relationship Id="rId7" Type="http://schemas.openxmlformats.org/officeDocument/2006/relationships/image" Target="../media/image25.emf"/><Relationship Id="rId12" Type="http://schemas.openxmlformats.org/officeDocument/2006/relationships/image" Target="../media/image30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emf"/><Relationship Id="rId11" Type="http://schemas.openxmlformats.org/officeDocument/2006/relationships/image" Target="../media/image29.emf"/><Relationship Id="rId5" Type="http://schemas.openxmlformats.org/officeDocument/2006/relationships/image" Target="../media/image23.emf"/><Relationship Id="rId10" Type="http://schemas.openxmlformats.org/officeDocument/2006/relationships/image" Target="../media/image28.emf"/><Relationship Id="rId4" Type="http://schemas.openxmlformats.org/officeDocument/2006/relationships/image" Target="../media/image22.emf"/><Relationship Id="rId9" Type="http://schemas.openxmlformats.org/officeDocument/2006/relationships/image" Target="../media/image27.emf"/><Relationship Id="rId14" Type="http://schemas.openxmlformats.org/officeDocument/2006/relationships/image" Target="../media/image32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4.xml"/><Relationship Id="rId5" Type="http://schemas.openxmlformats.org/officeDocument/2006/relationships/slide" Target="slide24.xml"/><Relationship Id="rId4" Type="http://schemas.openxmlformats.org/officeDocument/2006/relationships/slide" Target="slide2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slide" Target="slide2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emf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13" Type="http://schemas.openxmlformats.org/officeDocument/2006/relationships/image" Target="../media/image31.emf"/><Relationship Id="rId3" Type="http://schemas.openxmlformats.org/officeDocument/2006/relationships/image" Target="../media/image21.emf"/><Relationship Id="rId7" Type="http://schemas.openxmlformats.org/officeDocument/2006/relationships/image" Target="../media/image25.emf"/><Relationship Id="rId12" Type="http://schemas.openxmlformats.org/officeDocument/2006/relationships/image" Target="../media/image30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emf"/><Relationship Id="rId11" Type="http://schemas.openxmlformats.org/officeDocument/2006/relationships/image" Target="../media/image29.emf"/><Relationship Id="rId5" Type="http://schemas.openxmlformats.org/officeDocument/2006/relationships/image" Target="../media/image23.emf"/><Relationship Id="rId10" Type="http://schemas.openxmlformats.org/officeDocument/2006/relationships/image" Target="../media/image28.emf"/><Relationship Id="rId4" Type="http://schemas.openxmlformats.org/officeDocument/2006/relationships/image" Target="../media/image22.emf"/><Relationship Id="rId9" Type="http://schemas.openxmlformats.org/officeDocument/2006/relationships/image" Target="../media/image27.emf"/><Relationship Id="rId14" Type="http://schemas.openxmlformats.org/officeDocument/2006/relationships/image" Target="../media/image32.emf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em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13" Type="http://schemas.openxmlformats.org/officeDocument/2006/relationships/image" Target="../media/image31.emf"/><Relationship Id="rId3" Type="http://schemas.openxmlformats.org/officeDocument/2006/relationships/image" Target="../media/image21.emf"/><Relationship Id="rId7" Type="http://schemas.openxmlformats.org/officeDocument/2006/relationships/image" Target="../media/image25.emf"/><Relationship Id="rId12" Type="http://schemas.openxmlformats.org/officeDocument/2006/relationships/image" Target="../media/image30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emf"/><Relationship Id="rId11" Type="http://schemas.openxmlformats.org/officeDocument/2006/relationships/image" Target="../media/image29.emf"/><Relationship Id="rId5" Type="http://schemas.openxmlformats.org/officeDocument/2006/relationships/image" Target="../media/image23.emf"/><Relationship Id="rId10" Type="http://schemas.openxmlformats.org/officeDocument/2006/relationships/image" Target="../media/image28.emf"/><Relationship Id="rId4" Type="http://schemas.openxmlformats.org/officeDocument/2006/relationships/image" Target="../media/image22.emf"/><Relationship Id="rId9" Type="http://schemas.openxmlformats.org/officeDocument/2006/relationships/image" Target="../media/image27.emf"/><Relationship Id="rId14" Type="http://schemas.openxmlformats.org/officeDocument/2006/relationships/image" Target="../media/image32.e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slide" Target="slide31.xml"/><Relationship Id="rId1" Type="http://schemas.openxmlformats.org/officeDocument/2006/relationships/slideLayout" Target="../slideLayouts/slideLayout4.xml"/><Relationship Id="rId4" Type="http://schemas.openxmlformats.org/officeDocument/2006/relationships/slide" Target="slide3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slide" Target="slide2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e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13" Type="http://schemas.openxmlformats.org/officeDocument/2006/relationships/image" Target="../media/image31.emf"/><Relationship Id="rId3" Type="http://schemas.openxmlformats.org/officeDocument/2006/relationships/image" Target="../media/image21.emf"/><Relationship Id="rId7" Type="http://schemas.openxmlformats.org/officeDocument/2006/relationships/image" Target="../media/image25.emf"/><Relationship Id="rId12" Type="http://schemas.openxmlformats.org/officeDocument/2006/relationships/image" Target="../media/image30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emf"/><Relationship Id="rId11" Type="http://schemas.openxmlformats.org/officeDocument/2006/relationships/image" Target="../media/image29.emf"/><Relationship Id="rId5" Type="http://schemas.openxmlformats.org/officeDocument/2006/relationships/image" Target="../media/image23.emf"/><Relationship Id="rId10" Type="http://schemas.openxmlformats.org/officeDocument/2006/relationships/image" Target="../media/image28.emf"/><Relationship Id="rId4" Type="http://schemas.openxmlformats.org/officeDocument/2006/relationships/image" Target="../media/image22.emf"/><Relationship Id="rId9" Type="http://schemas.openxmlformats.org/officeDocument/2006/relationships/image" Target="../media/image27.emf"/><Relationship Id="rId14" Type="http://schemas.openxmlformats.org/officeDocument/2006/relationships/image" Target="../media/image32.emf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em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13" Type="http://schemas.openxmlformats.org/officeDocument/2006/relationships/image" Target="../media/image31.emf"/><Relationship Id="rId3" Type="http://schemas.openxmlformats.org/officeDocument/2006/relationships/image" Target="../media/image21.emf"/><Relationship Id="rId7" Type="http://schemas.openxmlformats.org/officeDocument/2006/relationships/image" Target="../media/image25.emf"/><Relationship Id="rId12" Type="http://schemas.openxmlformats.org/officeDocument/2006/relationships/image" Target="../media/image30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emf"/><Relationship Id="rId11" Type="http://schemas.openxmlformats.org/officeDocument/2006/relationships/image" Target="../media/image29.emf"/><Relationship Id="rId5" Type="http://schemas.openxmlformats.org/officeDocument/2006/relationships/image" Target="../media/image23.emf"/><Relationship Id="rId10" Type="http://schemas.openxmlformats.org/officeDocument/2006/relationships/image" Target="../media/image28.emf"/><Relationship Id="rId4" Type="http://schemas.openxmlformats.org/officeDocument/2006/relationships/image" Target="../media/image22.emf"/><Relationship Id="rId9" Type="http://schemas.openxmlformats.org/officeDocument/2006/relationships/image" Target="../media/image27.emf"/><Relationship Id="rId14" Type="http://schemas.openxmlformats.org/officeDocument/2006/relationships/image" Target="../media/image32.emf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19.xml"/><Relationship Id="rId2" Type="http://schemas.openxmlformats.org/officeDocument/2006/relationships/slide" Target="slide18.xml"/><Relationship Id="rId1" Type="http://schemas.openxmlformats.org/officeDocument/2006/relationships/slideLayout" Target="../slideLayouts/slideLayout4.xml"/><Relationship Id="rId5" Type="http://schemas.openxmlformats.org/officeDocument/2006/relationships/slide" Target="slide36.xml"/><Relationship Id="rId4" Type="http://schemas.openxmlformats.org/officeDocument/2006/relationships/slide" Target="slide3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slide" Target="slide3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emf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13" Type="http://schemas.openxmlformats.org/officeDocument/2006/relationships/image" Target="../media/image31.emf"/><Relationship Id="rId3" Type="http://schemas.openxmlformats.org/officeDocument/2006/relationships/image" Target="../media/image21.emf"/><Relationship Id="rId7" Type="http://schemas.openxmlformats.org/officeDocument/2006/relationships/image" Target="../media/image25.emf"/><Relationship Id="rId12" Type="http://schemas.openxmlformats.org/officeDocument/2006/relationships/image" Target="../media/image30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emf"/><Relationship Id="rId11" Type="http://schemas.openxmlformats.org/officeDocument/2006/relationships/image" Target="../media/image29.emf"/><Relationship Id="rId5" Type="http://schemas.openxmlformats.org/officeDocument/2006/relationships/image" Target="../media/image23.emf"/><Relationship Id="rId10" Type="http://schemas.openxmlformats.org/officeDocument/2006/relationships/image" Target="../media/image28.emf"/><Relationship Id="rId4" Type="http://schemas.openxmlformats.org/officeDocument/2006/relationships/image" Target="../media/image22.emf"/><Relationship Id="rId9" Type="http://schemas.openxmlformats.org/officeDocument/2006/relationships/image" Target="../media/image27.emf"/><Relationship Id="rId14" Type="http://schemas.openxmlformats.org/officeDocument/2006/relationships/image" Target="../media/image32.e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emf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emf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13" Type="http://schemas.openxmlformats.org/officeDocument/2006/relationships/image" Target="../media/image31.emf"/><Relationship Id="rId3" Type="http://schemas.openxmlformats.org/officeDocument/2006/relationships/image" Target="../media/image21.emf"/><Relationship Id="rId7" Type="http://schemas.openxmlformats.org/officeDocument/2006/relationships/image" Target="../media/image25.emf"/><Relationship Id="rId12" Type="http://schemas.openxmlformats.org/officeDocument/2006/relationships/image" Target="../media/image30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emf"/><Relationship Id="rId11" Type="http://schemas.openxmlformats.org/officeDocument/2006/relationships/image" Target="../media/image29.emf"/><Relationship Id="rId5" Type="http://schemas.openxmlformats.org/officeDocument/2006/relationships/image" Target="../media/image23.emf"/><Relationship Id="rId10" Type="http://schemas.openxmlformats.org/officeDocument/2006/relationships/image" Target="../media/image28.emf"/><Relationship Id="rId4" Type="http://schemas.openxmlformats.org/officeDocument/2006/relationships/image" Target="../media/image22.emf"/><Relationship Id="rId9" Type="http://schemas.openxmlformats.org/officeDocument/2006/relationships/image" Target="../media/image27.emf"/><Relationship Id="rId14" Type="http://schemas.openxmlformats.org/officeDocument/2006/relationships/image" Target="../media/image32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emf"/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slide" Target="slide42.xml"/><Relationship Id="rId2" Type="http://schemas.openxmlformats.org/officeDocument/2006/relationships/slide" Target="slide43.xml"/><Relationship Id="rId1" Type="http://schemas.openxmlformats.org/officeDocument/2006/relationships/slideLayout" Target="../slideLayouts/slideLayout4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slide" Target="slide4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1.png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13" Type="http://schemas.openxmlformats.org/officeDocument/2006/relationships/image" Target="../media/image31.emf"/><Relationship Id="rId3" Type="http://schemas.openxmlformats.org/officeDocument/2006/relationships/image" Target="../media/image21.emf"/><Relationship Id="rId7" Type="http://schemas.openxmlformats.org/officeDocument/2006/relationships/image" Target="../media/image25.emf"/><Relationship Id="rId12" Type="http://schemas.openxmlformats.org/officeDocument/2006/relationships/image" Target="../media/image30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emf"/><Relationship Id="rId11" Type="http://schemas.openxmlformats.org/officeDocument/2006/relationships/image" Target="../media/image29.emf"/><Relationship Id="rId5" Type="http://schemas.openxmlformats.org/officeDocument/2006/relationships/image" Target="../media/image23.emf"/><Relationship Id="rId10" Type="http://schemas.openxmlformats.org/officeDocument/2006/relationships/image" Target="../media/image28.emf"/><Relationship Id="rId4" Type="http://schemas.openxmlformats.org/officeDocument/2006/relationships/image" Target="../media/image22.emf"/><Relationship Id="rId9" Type="http://schemas.openxmlformats.org/officeDocument/2006/relationships/image" Target="../media/image27.emf"/><Relationship Id="rId14" Type="http://schemas.openxmlformats.org/officeDocument/2006/relationships/image" Target="../media/image32.e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emf"/><Relationship Id="rId13" Type="http://schemas.openxmlformats.org/officeDocument/2006/relationships/image" Target="../media/image31.emf"/><Relationship Id="rId3" Type="http://schemas.openxmlformats.org/officeDocument/2006/relationships/image" Target="../media/image21.emf"/><Relationship Id="rId7" Type="http://schemas.openxmlformats.org/officeDocument/2006/relationships/image" Target="../media/image25.emf"/><Relationship Id="rId12" Type="http://schemas.openxmlformats.org/officeDocument/2006/relationships/image" Target="../media/image30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emf"/><Relationship Id="rId11" Type="http://schemas.openxmlformats.org/officeDocument/2006/relationships/image" Target="../media/image29.emf"/><Relationship Id="rId5" Type="http://schemas.openxmlformats.org/officeDocument/2006/relationships/image" Target="../media/image23.emf"/><Relationship Id="rId10" Type="http://schemas.openxmlformats.org/officeDocument/2006/relationships/image" Target="../media/image28.emf"/><Relationship Id="rId4" Type="http://schemas.openxmlformats.org/officeDocument/2006/relationships/image" Target="../media/image22.emf"/><Relationship Id="rId9" Type="http://schemas.openxmlformats.org/officeDocument/2006/relationships/image" Target="../media/image27.emf"/><Relationship Id="rId14" Type="http://schemas.openxmlformats.org/officeDocument/2006/relationships/image" Target="../media/image32.emf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hyperlink" Target="&#12473;&#12479;&#12540;&#12488;.pptx" TargetMode="External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34290" y="715568"/>
            <a:ext cx="10307783" cy="2042984"/>
          </a:xfrm>
        </p:spPr>
        <p:txBody>
          <a:bodyPr>
            <a:noAutofit/>
          </a:bodyPr>
          <a:lstStyle/>
          <a:p>
            <a:pPr algn="ctr"/>
            <a:r>
              <a:rPr lang="ja-JP" altLang="en-US" sz="66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家庭学習を</a:t>
            </a:r>
            <a:r>
              <a:rPr kumimoji="1" lang="ja-JP" altLang="en-US" sz="66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充実させよう</a:t>
            </a:r>
            <a:endParaRPr kumimoji="1" lang="ja-JP" altLang="en-US" sz="6600" dirty="0">
              <a:ln w="0"/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56502" y="3437426"/>
            <a:ext cx="4912504" cy="2700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9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7170" y="725779"/>
            <a:ext cx="9828876" cy="1320800"/>
          </a:xfrm>
        </p:spPr>
        <p:txBody>
          <a:bodyPr>
            <a:noAutofit/>
          </a:bodyPr>
          <a:lstStyle/>
          <a:p>
            <a:r>
              <a:rPr kumimoji="1" lang="ja-JP" altLang="en-US" sz="54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ルーティンを決めておきましょう。</a:t>
            </a:r>
            <a:endParaRPr kumimoji="1" lang="ja-JP" altLang="en-US" sz="5400" dirty="0">
              <a:ln w="0"/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6" name="円形吹き出し 5"/>
          <p:cNvSpPr/>
          <p:nvPr/>
        </p:nvSpPr>
        <p:spPr>
          <a:xfrm>
            <a:off x="4468028" y="2222949"/>
            <a:ext cx="5442992" cy="2648031"/>
          </a:xfrm>
          <a:prstGeom prst="wedgeEllipseCallou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104420" y="2823690"/>
            <a:ext cx="4170208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よし，今日もこの流れで始めるぞ。</a:t>
            </a:r>
            <a:endParaRPr lang="ja-JP" altLang="en-US" sz="4400" dirty="0">
              <a:solidFill>
                <a:prstClr val="black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27122" y="2963128"/>
            <a:ext cx="1413110" cy="3516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1359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0514" y="661493"/>
            <a:ext cx="6881439" cy="911492"/>
          </a:xfrm>
        </p:spPr>
        <p:txBody>
          <a:bodyPr>
            <a:noAutofit/>
          </a:bodyPr>
          <a:lstStyle/>
          <a:p>
            <a:r>
              <a:rPr lang="ja-JP" altLang="en-US" sz="54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②宿題をやる部屋は</a:t>
            </a:r>
            <a:endParaRPr kumimoji="1" lang="ja-JP" altLang="en-US" sz="5400" dirty="0">
              <a:ln w="0"/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1342537" y="1946059"/>
            <a:ext cx="7517330" cy="9908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48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○音のない部屋に</a:t>
            </a:r>
            <a:r>
              <a:rPr lang="ja-JP" altLang="en-US" sz="44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しましょう</a:t>
            </a:r>
            <a:endParaRPr lang="ja-JP" altLang="en-US" sz="4400" dirty="0">
              <a:ln w="0"/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6" name="コンテンツ プレースホルダー 2"/>
          <p:cNvSpPr txBox="1">
            <a:spLocks/>
          </p:cNvSpPr>
          <p:nvPr/>
        </p:nvSpPr>
        <p:spPr>
          <a:xfrm>
            <a:off x="1342537" y="3449565"/>
            <a:ext cx="10614369" cy="130194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52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○</a:t>
            </a:r>
            <a:r>
              <a:rPr lang="ja-JP" altLang="en-US" sz="5200" dirty="0">
                <a:ln w="0"/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机の上には筆記用具だけにしましょう。</a:t>
            </a:r>
          </a:p>
          <a:p>
            <a:pPr marL="0" indent="0">
              <a:buNone/>
            </a:pPr>
            <a:endParaRPr lang="ja-JP" altLang="en-US" sz="4000" dirty="0">
              <a:ln w="0"/>
              <a:solidFill>
                <a:schemeClr val="tx1"/>
              </a:solidFill>
            </a:endParaRPr>
          </a:p>
        </p:txBody>
      </p:sp>
      <p:sp>
        <p:nvSpPr>
          <p:cNvPr id="7" name="コンテンツ プレースホルダー 2"/>
          <p:cNvSpPr txBox="1">
            <a:spLocks/>
          </p:cNvSpPr>
          <p:nvPr/>
        </p:nvSpPr>
        <p:spPr>
          <a:xfrm>
            <a:off x="5162095" y="4751514"/>
            <a:ext cx="4184035" cy="9414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ja-JP" alt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1342538" y="4985054"/>
            <a:ext cx="1058344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ja-JP" altLang="en-US" sz="4800" dirty="0" smtClean="0">
                <a:ln w="0"/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○</a:t>
            </a:r>
            <a:r>
              <a:rPr lang="ja-JP" altLang="en-US" sz="4400" dirty="0">
                <a:ln w="0"/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気になるものは部屋の外に</a:t>
            </a:r>
            <a:r>
              <a:rPr lang="ja-JP" altLang="en-US" sz="4400" dirty="0" smtClean="0">
                <a:ln w="0"/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置きましょう。</a:t>
            </a:r>
            <a:endParaRPr lang="ja-JP" altLang="en-US" sz="4400" dirty="0">
              <a:ln w="0"/>
              <a:solidFill>
                <a:prstClr val="black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43660" y="1054631"/>
            <a:ext cx="2082319" cy="1782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064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円形吹き出し 5"/>
          <p:cNvSpPr/>
          <p:nvPr/>
        </p:nvSpPr>
        <p:spPr>
          <a:xfrm>
            <a:off x="4258441" y="1740642"/>
            <a:ext cx="5442992" cy="2172607"/>
          </a:xfrm>
          <a:prstGeom prst="wedgeEllipseCallou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143638" y="2288337"/>
            <a:ext cx="367259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2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よし，やる気が出てきたぞ。</a:t>
            </a:r>
            <a:endParaRPr kumimoji="1" lang="ja-JP" altLang="en-US" sz="32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139445" y="396588"/>
            <a:ext cx="8229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5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集中しやすい環境を作りましょう</a:t>
            </a:r>
            <a:endParaRPr kumimoji="1" lang="ja-JP" altLang="en-US" sz="54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5331" y="3149850"/>
            <a:ext cx="1413110" cy="3516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3388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12341" y="407558"/>
            <a:ext cx="7899291" cy="1046975"/>
          </a:xfrm>
        </p:spPr>
        <p:txBody>
          <a:bodyPr>
            <a:noAutofit/>
          </a:bodyPr>
          <a:lstStyle/>
          <a:p>
            <a:r>
              <a:rPr lang="ja-JP" altLang="en-US" sz="54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③宿題をしていると・・</a:t>
            </a:r>
            <a:endParaRPr kumimoji="1" lang="ja-JP" altLang="en-US" sz="5400" dirty="0">
              <a:ln w="0"/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507474" y="1814817"/>
            <a:ext cx="9860479" cy="8263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48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○授業の内容が思い出されてきて</a:t>
            </a:r>
            <a:endParaRPr lang="ja-JP" altLang="en-US" sz="4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6" name="コンテンツ プレースホルダー 2"/>
          <p:cNvSpPr txBox="1">
            <a:spLocks/>
          </p:cNvSpPr>
          <p:nvPr/>
        </p:nvSpPr>
        <p:spPr>
          <a:xfrm>
            <a:off x="542308" y="3307349"/>
            <a:ext cx="9860479" cy="1238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48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○毎日知識が増えてきて</a:t>
            </a:r>
            <a:endParaRPr lang="ja-JP" altLang="en-US" sz="4800" dirty="0">
              <a:ln w="0"/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7" name="コンテンツ プレースホルダー 2"/>
          <p:cNvSpPr txBox="1">
            <a:spLocks/>
          </p:cNvSpPr>
          <p:nvPr/>
        </p:nvSpPr>
        <p:spPr>
          <a:xfrm>
            <a:off x="5162095" y="4751514"/>
            <a:ext cx="4184035" cy="9414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ja-JP" altLang="en-US" dirty="0"/>
          </a:p>
        </p:txBody>
      </p:sp>
      <p:sp>
        <p:nvSpPr>
          <p:cNvPr id="9" name="正方形/長方形 8"/>
          <p:cNvSpPr/>
          <p:nvPr/>
        </p:nvSpPr>
        <p:spPr>
          <a:xfrm>
            <a:off x="609600" y="4943522"/>
            <a:ext cx="1076349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48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○勉強したことがつながっていきます。</a:t>
            </a:r>
            <a:endParaRPr lang="ja-JP" altLang="en-US" sz="48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936" y="433742"/>
            <a:ext cx="1600551" cy="2096016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75487" y="2641215"/>
            <a:ext cx="1916513" cy="2469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632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円形吹き出し 5"/>
          <p:cNvSpPr/>
          <p:nvPr/>
        </p:nvSpPr>
        <p:spPr>
          <a:xfrm>
            <a:off x="4563383" y="1983056"/>
            <a:ext cx="6184734" cy="2277415"/>
          </a:xfrm>
          <a:prstGeom prst="wedgeEllipseCallout">
            <a:avLst>
              <a:gd name="adj1" fmla="val -48363"/>
              <a:gd name="adj2" fmla="val 23800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671113" y="2398489"/>
            <a:ext cx="396927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宿題やって</a:t>
            </a:r>
            <a:endParaRPr lang="en-US" altLang="ja-JP" sz="4400" dirty="0" smtClean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  <a:p>
            <a:r>
              <a:rPr kumimoji="1" lang="ja-JP" altLang="en-US" sz="4400" dirty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よ</a:t>
            </a:r>
            <a:r>
              <a:rPr kumimoji="1" lang="ja-JP" altLang="en-US" sz="4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かった。</a:t>
            </a:r>
            <a:endParaRPr kumimoji="1" lang="ja-JP" altLang="en-US" sz="44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37239" y="836539"/>
            <a:ext cx="933778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0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勉強が楽しくなってきます。</a:t>
            </a:r>
            <a:endParaRPr kumimoji="1" lang="ja-JP" altLang="en-US" sz="60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88487" y="2481688"/>
            <a:ext cx="1674507" cy="4166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101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12860" y="1138089"/>
            <a:ext cx="8755350" cy="2409371"/>
          </a:xfrm>
        </p:spPr>
        <p:txBody>
          <a:bodyPr>
            <a:normAutofit fontScale="90000"/>
          </a:bodyPr>
          <a:lstStyle/>
          <a:p>
            <a:pPr algn="ctr"/>
            <a:r>
              <a:rPr kumimoji="1" lang="ja-JP" altLang="en-US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いろんな場面を想定して</a:t>
            </a:r>
            <a:r>
              <a:rPr kumimoji="1" lang="en-US" altLang="ja-JP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/>
            </a:r>
            <a:br>
              <a:rPr kumimoji="1" lang="en-US" altLang="ja-JP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</a:br>
            <a:r>
              <a:rPr kumimoji="1" lang="en-US" altLang="ja-JP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/>
            </a:r>
            <a:br>
              <a:rPr kumimoji="1" lang="en-US" altLang="ja-JP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</a:br>
            <a:r>
              <a:rPr kumimoji="1" lang="ja-JP" altLang="en-US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宿題をやってみましょう</a:t>
            </a:r>
            <a:endParaRPr kumimoji="1" lang="ja-JP" altLang="en-US" dirty="0">
              <a:ln w="0"/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8103" y="4196386"/>
            <a:ext cx="4700030" cy="2019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004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08967" y="791843"/>
            <a:ext cx="3394661" cy="611012"/>
          </a:xfrm>
        </p:spPr>
        <p:txBody>
          <a:bodyPr>
            <a:normAutofit fontScale="90000"/>
          </a:bodyPr>
          <a:lstStyle/>
          <a:p>
            <a:r>
              <a:rPr lang="ja-JP" altLang="en-US" dirty="0">
                <a:ln w="0"/>
                <a:solidFill>
                  <a:schemeClr val="tx1"/>
                </a:solidFill>
              </a:rPr>
              <a:t>練習</a:t>
            </a:r>
            <a:r>
              <a:rPr kumimoji="1" lang="ja-JP" altLang="en-US" dirty="0" smtClean="0">
                <a:ln w="0"/>
                <a:solidFill>
                  <a:schemeClr val="tx1"/>
                </a:solidFill>
              </a:rPr>
              <a:t>１</a:t>
            </a:r>
            <a:r>
              <a:rPr kumimoji="1"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　</a:t>
            </a:r>
            <a:r>
              <a:rPr kumimoji="1"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kumimoji="1"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kumimoji="1" lang="ja-JP" altLang="en-US" dirty="0"/>
          </a:p>
        </p:txBody>
      </p:sp>
      <p:sp>
        <p:nvSpPr>
          <p:cNvPr id="7" name="円形吹き出し 6"/>
          <p:cNvSpPr/>
          <p:nvPr/>
        </p:nvSpPr>
        <p:spPr>
          <a:xfrm>
            <a:off x="4845470" y="894840"/>
            <a:ext cx="5257753" cy="2708971"/>
          </a:xfrm>
          <a:prstGeom prst="wedgeEllipseCallou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600388" y="1243375"/>
            <a:ext cx="4054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あっ，</a:t>
            </a:r>
            <a:endParaRPr lang="en-US" altLang="ja-JP" sz="40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  <a:p>
            <a:r>
              <a:rPr lang="ja-JP" altLang="en-US" sz="4000" dirty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楽しそう</a:t>
            </a:r>
            <a:r>
              <a:rPr lang="ja-JP" altLang="en-US" sz="40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な</a:t>
            </a:r>
            <a:endParaRPr lang="en-US" altLang="ja-JP" sz="4000" dirty="0" smtClean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  <a:p>
            <a:r>
              <a:rPr kumimoji="1" lang="ja-JP" altLang="en-US" sz="4000" dirty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テレビ</a:t>
            </a:r>
            <a:r>
              <a:rPr kumimoji="1" lang="ja-JP" altLang="en-US" sz="40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やってるな</a:t>
            </a:r>
            <a:endParaRPr kumimoji="1" lang="ja-JP" altLang="en-US" sz="40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10" name="タイトル 1"/>
          <p:cNvSpPr txBox="1">
            <a:spLocks/>
          </p:cNvSpPr>
          <p:nvPr/>
        </p:nvSpPr>
        <p:spPr>
          <a:xfrm>
            <a:off x="377280" y="1465607"/>
            <a:ext cx="3536892" cy="2308533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5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r>
              <a:rPr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　</a:t>
            </a:r>
            <a:r>
              <a:rPr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ja-JP" altLang="en-US" sz="6400" dirty="0" smtClean="0">
                <a:ln w="0"/>
                <a:solidFill>
                  <a:schemeClr val="tx1"/>
                </a:solidFill>
              </a:rPr>
              <a:t>宿題しようと思ったら</a:t>
            </a:r>
            <a:endParaRPr lang="en-US" altLang="ja-JP" sz="6400" dirty="0" smtClean="0">
              <a:ln w="0"/>
              <a:solidFill>
                <a:schemeClr val="tx1"/>
              </a:solidFill>
            </a:endParaRPr>
          </a:p>
          <a:p>
            <a:r>
              <a:rPr lang="ja-JP" altLang="en-US" sz="6400" dirty="0" smtClean="0">
                <a:ln w="0"/>
                <a:solidFill>
                  <a:schemeClr val="tx1"/>
                </a:solidFill>
              </a:rPr>
              <a:t>テレビの音が</a:t>
            </a:r>
            <a:endParaRPr lang="en-US" altLang="ja-JP" sz="6400" dirty="0" smtClean="0">
              <a:ln w="0"/>
              <a:solidFill>
                <a:schemeClr val="tx1"/>
              </a:solidFill>
            </a:endParaRPr>
          </a:p>
          <a:p>
            <a:r>
              <a:rPr lang="ja-JP" altLang="en-US" sz="6400" dirty="0" smtClean="0">
                <a:ln w="0"/>
                <a:solidFill>
                  <a:schemeClr val="tx1"/>
                </a:solidFill>
              </a:rPr>
              <a:t>聞こえてきた</a:t>
            </a:r>
            <a:endParaRPr lang="en-US" altLang="ja-JP" sz="6400" dirty="0" smtClean="0">
              <a:ln w="0"/>
              <a:solidFill>
                <a:schemeClr val="tx1"/>
              </a:solidFill>
            </a:endParaRPr>
          </a:p>
          <a:p>
            <a:endParaRPr lang="en-US" altLang="ja-JP" sz="7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en-US" altLang="ja-JP" sz="76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en-US" altLang="ja-JP" sz="7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en-US" altLang="ja-JP" sz="76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endParaRPr lang="ja-JP" altLang="en-US" sz="76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14172" y="3836892"/>
            <a:ext cx="2495593" cy="2766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132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37802" y="387415"/>
            <a:ext cx="8017476" cy="918522"/>
          </a:xfrm>
        </p:spPr>
        <p:txBody>
          <a:bodyPr>
            <a:normAutofit fontScale="90000"/>
          </a:bodyPr>
          <a:lstStyle/>
          <a:p>
            <a:r>
              <a:rPr kumimoji="1"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そんなときの</a:t>
            </a:r>
            <a:r>
              <a:rPr kumimoji="1"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kumimoji="1"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kumimoji="1"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ふさわしい態度はどれでしょう？</a:t>
            </a:r>
            <a:r>
              <a:rPr kumimoji="1"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kumimoji="1"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kumimoji="1" lang="ja-JP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26089" y="1991670"/>
            <a:ext cx="3491578" cy="3654737"/>
          </a:xfrm>
          <a:solidFill>
            <a:schemeClr val="bg1">
              <a:alpha val="0"/>
            </a:schemeClr>
          </a:solidFill>
        </p:spPr>
        <p:txBody>
          <a:bodyPr>
            <a:normAutofit/>
          </a:bodyPr>
          <a:lstStyle/>
          <a:p>
            <a:pPr marL="0" lvl="0" indent="0">
              <a:buClr>
                <a:srgbClr val="5FCBEF"/>
              </a:buClr>
              <a:buNone/>
            </a:pPr>
            <a:r>
              <a:rPr lang="en-US" altLang="ja-JP" sz="4000" dirty="0">
                <a:solidFill>
                  <a:prstClr val="black">
                    <a:lumMod val="75000"/>
                    <a:lumOff val="25000"/>
                  </a:prstClr>
                </a:solidFill>
              </a:rPr>
              <a:t>A</a:t>
            </a:r>
            <a:endParaRPr lang="ja-JP" altLang="en-US" sz="40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indent="0">
              <a:buNone/>
            </a:pPr>
            <a:endParaRPr lang="ja-JP" altLang="en-US" sz="32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ja-JP" altLang="en-US" sz="3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hlinkClick r:id="rId2" action="ppaction://hlinksldjump"/>
            </a:endParaRPr>
          </a:p>
          <a:p>
            <a:pPr marL="0" indent="0">
              <a:buNone/>
            </a:pPr>
            <a:endParaRPr kumimoji="1" lang="ja-JP" altLang="en-US" sz="2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hlinkClick r:id="rId2" action="ppaction://hlinksldjump"/>
            </a:endParaRP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511297" y="1953962"/>
            <a:ext cx="3614617" cy="3536259"/>
          </a:xfrm>
          <a:solidFill>
            <a:schemeClr val="bg1">
              <a:alpha val="0"/>
            </a:schemeClr>
          </a:solidFill>
        </p:spPr>
        <p:txBody>
          <a:bodyPr>
            <a:normAutofit/>
          </a:bodyPr>
          <a:lstStyle/>
          <a:p>
            <a:pPr marL="0" indent="0">
              <a:buNone/>
            </a:pPr>
            <a:r>
              <a:rPr kumimoji="1" lang="en-US" altLang="ja-JP" sz="4000" dirty="0" smtClean="0"/>
              <a:t>B</a:t>
            </a:r>
            <a:endParaRPr kumimoji="1" lang="ja-JP" altLang="en-US" sz="4000" dirty="0"/>
          </a:p>
        </p:txBody>
      </p:sp>
      <p:sp>
        <p:nvSpPr>
          <p:cNvPr id="6" name="コンテンツ プレースホルダー 3">
            <a:hlinkClick r:id="rId3" action="ppaction://hlinksldjump"/>
          </p:cNvPr>
          <p:cNvSpPr txBox="1">
            <a:spLocks/>
          </p:cNvSpPr>
          <p:nvPr/>
        </p:nvSpPr>
        <p:spPr>
          <a:xfrm>
            <a:off x="7057429" y="1953962"/>
            <a:ext cx="3347324" cy="379120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ja-JP" sz="4000" dirty="0"/>
              <a:t>C</a:t>
            </a:r>
            <a:endParaRPr lang="ja-JP" altLang="en-US" sz="4000" dirty="0"/>
          </a:p>
        </p:txBody>
      </p:sp>
      <p:sp>
        <p:nvSpPr>
          <p:cNvPr id="7" name="雲形吹き出し 6">
            <a:hlinkClick r:id="rId3" action="ppaction://hlinksldjump"/>
          </p:cNvPr>
          <p:cNvSpPr/>
          <p:nvPr/>
        </p:nvSpPr>
        <p:spPr>
          <a:xfrm>
            <a:off x="7502876" y="1420610"/>
            <a:ext cx="3883992" cy="3469746"/>
          </a:xfrm>
          <a:prstGeom prst="cloudCallout">
            <a:avLst>
              <a:gd name="adj1" fmla="val -19076"/>
              <a:gd name="adj2" fmla="val 60329"/>
            </a:avLst>
          </a:prstGeom>
          <a:solidFill>
            <a:schemeClr val="bg1">
              <a:alpha val="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2800" dirty="0" smtClean="0"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宿題を終わらせてから，時間を自由に使おうと，宿題を進める。</a:t>
            </a:r>
            <a:endParaRPr kumimoji="1" lang="ja-JP" altLang="en-US" sz="2800" dirty="0"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8" name="雲形吹き出し 7">
            <a:hlinkClick r:id="rId2" action="ppaction://hlinksldjump"/>
          </p:cNvPr>
          <p:cNvSpPr/>
          <p:nvPr/>
        </p:nvSpPr>
        <p:spPr>
          <a:xfrm>
            <a:off x="218043" y="1991670"/>
            <a:ext cx="3278839" cy="2812786"/>
          </a:xfrm>
          <a:prstGeom prst="cloudCallout">
            <a:avLst/>
          </a:prstGeom>
          <a:solidFill>
            <a:schemeClr val="bg1">
              <a:alpha val="0"/>
            </a:schemeClr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8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少しだけならいいやと，テレビを見に行く。</a:t>
            </a:r>
            <a:endParaRPr kumimoji="1" lang="ja-JP" altLang="en-US" sz="2800" dirty="0">
              <a:ln w="0"/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13" name="雲形吹き出し 12">
            <a:hlinkClick r:id="rId2" action="ppaction://hlinksldjump"/>
          </p:cNvPr>
          <p:cNvSpPr/>
          <p:nvPr/>
        </p:nvSpPr>
        <p:spPr>
          <a:xfrm>
            <a:off x="3496882" y="1839289"/>
            <a:ext cx="3924673" cy="3470240"/>
          </a:xfrm>
          <a:prstGeom prst="cloudCallout">
            <a:avLst/>
          </a:prstGeom>
          <a:solidFill>
            <a:schemeClr val="bg1">
              <a:alpha val="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テレビは見始めたら</a:t>
            </a:r>
            <a:r>
              <a:rPr lang="ja-JP" altLang="en-US" sz="2800" dirty="0"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，宿題ができなくなるから漫画を読む</a:t>
            </a:r>
            <a:r>
              <a:rPr lang="ja-JP" altLang="en-US" sz="2800" dirty="0" smtClean="0"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。</a:t>
            </a:r>
            <a:endParaRPr lang="ja-JP" altLang="en-US" sz="2800" dirty="0"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62495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4" grpId="0" uiExpand="1" build="p" animBg="1"/>
      <p:bldP spid="6" grpId="0"/>
      <p:bldP spid="7" grpId="0" animBg="1"/>
      <p:bldP spid="8" grpId="0" animBg="1"/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hlinkClick r:id="rId2" action="ppaction://hlinksldjump"/>
          </p:cNvPr>
          <p:cNvSpPr/>
          <p:nvPr/>
        </p:nvSpPr>
        <p:spPr>
          <a:xfrm>
            <a:off x="43543" y="0"/>
            <a:ext cx="13662470" cy="7167093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88720" y="609600"/>
            <a:ext cx="8085282" cy="1320800"/>
          </a:xfrm>
        </p:spPr>
        <p:txBody>
          <a:bodyPr>
            <a:noAutofit/>
          </a:bodyPr>
          <a:lstStyle/>
          <a:p>
            <a:r>
              <a:rPr kumimoji="1" lang="ja-JP" altLang="en-US" sz="9600" dirty="0" smtClean="0">
                <a:ln w="0"/>
                <a:solidFill>
                  <a:schemeClr val="tx1"/>
                </a:solidFill>
                <a:latin typeface="AR板体H" panose="04020909000000000000" pitchFamily="17" charset="-128"/>
                <a:ea typeface="AR板体H" panose="04020909000000000000" pitchFamily="17" charset="-128"/>
              </a:rPr>
              <a:t>う～ん。</a:t>
            </a:r>
            <a:endParaRPr kumimoji="1" lang="ja-JP" altLang="en-US" sz="9600" dirty="0">
              <a:ln w="0"/>
              <a:solidFill>
                <a:schemeClr val="tx1"/>
              </a:solidFill>
              <a:latin typeface="AR板体H" panose="04020909000000000000" pitchFamily="17" charset="-128"/>
              <a:ea typeface="AR板体H" panose="04020909000000000000" pitchFamily="17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82062" y="914400"/>
            <a:ext cx="3090815" cy="3087217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91956" y="4162552"/>
            <a:ext cx="2811021" cy="2122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019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4238" y="449262"/>
            <a:ext cx="9971377" cy="5454361"/>
          </a:xfrm>
        </p:spPr>
        <p:txBody>
          <a:bodyPr>
            <a:normAutofit/>
          </a:bodyPr>
          <a:lstStyle/>
          <a:p>
            <a:r>
              <a:rPr lang="en-US" altLang="ja-JP" sz="16700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 PなごみＰＯＰ体B" panose="040B0800000000000000" pitchFamily="50" charset="-128"/>
                <a:ea typeface="AR PなごみＰＯＰ体B" panose="040B0800000000000000" pitchFamily="50" charset="-128"/>
              </a:rPr>
              <a:t>Good</a:t>
            </a:r>
            <a:r>
              <a:rPr lang="ja-JP" altLang="en-US" sz="16700" dirty="0" smtClean="0">
                <a:ln w="0"/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！！</a:t>
            </a:r>
            <a:endParaRPr kumimoji="1" lang="ja-JP" altLang="en-US" sz="16700" dirty="0">
              <a:ln w="0"/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5659083" y="2116844"/>
            <a:ext cx="5502440" cy="4632510"/>
            <a:chOff x="4986163" y="1984255"/>
            <a:chExt cx="5502440" cy="4632510"/>
          </a:xfrm>
        </p:grpSpPr>
        <p:pic>
          <p:nvPicPr>
            <p:cNvPr id="5" name="図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65881" y="2000225"/>
              <a:ext cx="1902983" cy="1162252"/>
            </a:xfrm>
            <a:prstGeom prst="rect">
              <a:avLst/>
            </a:prstGeom>
          </p:spPr>
        </p:pic>
        <p:grpSp>
          <p:nvGrpSpPr>
            <p:cNvPr id="7" name="グループ化 6"/>
            <p:cNvGrpSpPr/>
            <p:nvPr/>
          </p:nvGrpSpPr>
          <p:grpSpPr>
            <a:xfrm>
              <a:off x="4986163" y="1984255"/>
              <a:ext cx="5502440" cy="4632510"/>
              <a:chOff x="5040227" y="1961838"/>
              <a:chExt cx="5502440" cy="4632510"/>
            </a:xfrm>
          </p:grpSpPr>
          <p:pic>
            <p:nvPicPr>
              <p:cNvPr id="8" name="図 7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040227" y="2011906"/>
                <a:ext cx="1010708" cy="1009531"/>
              </a:xfrm>
              <a:prstGeom prst="rect">
                <a:avLst/>
              </a:prstGeom>
            </p:spPr>
          </p:pic>
          <p:grpSp>
            <p:nvGrpSpPr>
              <p:cNvPr id="9" name="グループ化 8"/>
              <p:cNvGrpSpPr/>
              <p:nvPr/>
            </p:nvGrpSpPr>
            <p:grpSpPr>
              <a:xfrm>
                <a:off x="5040227" y="1961838"/>
                <a:ext cx="5502440" cy="4632510"/>
                <a:chOff x="5116655" y="1965262"/>
                <a:chExt cx="5502440" cy="4632510"/>
              </a:xfrm>
            </p:grpSpPr>
            <p:pic>
              <p:nvPicPr>
                <p:cNvPr id="10" name="図 9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053986" y="4463566"/>
                  <a:ext cx="1658622" cy="2134206"/>
                </a:xfrm>
                <a:prstGeom prst="rect">
                  <a:avLst/>
                </a:prstGeom>
              </p:spPr>
            </p:pic>
            <p:pic>
              <p:nvPicPr>
                <p:cNvPr id="11" name="図 10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168675" y="4300510"/>
                  <a:ext cx="1727698" cy="2251325"/>
                </a:xfrm>
                <a:prstGeom prst="rect">
                  <a:avLst/>
                </a:prstGeom>
              </p:spPr>
            </p:pic>
            <p:pic>
              <p:nvPicPr>
                <p:cNvPr id="12" name="図 11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9009220" y="4605638"/>
                  <a:ext cx="1609875" cy="1992134"/>
                </a:xfrm>
                <a:prstGeom prst="rect">
                  <a:avLst/>
                </a:prstGeom>
              </p:spPr>
            </p:pic>
            <p:pic>
              <p:nvPicPr>
                <p:cNvPr id="13" name="図 12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7172411" y="2927207"/>
                  <a:ext cx="1129945" cy="1036763"/>
                </a:xfrm>
                <a:prstGeom prst="rect">
                  <a:avLst/>
                </a:prstGeom>
              </p:spPr>
            </p:pic>
            <p:pic>
              <p:nvPicPr>
                <p:cNvPr id="14" name="図 13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8360335" y="2887670"/>
                  <a:ext cx="866738" cy="1082160"/>
                </a:xfrm>
                <a:prstGeom prst="rect">
                  <a:avLst/>
                </a:prstGeom>
              </p:spPr>
            </p:pic>
            <p:pic>
              <p:nvPicPr>
                <p:cNvPr id="15" name="図 14"/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6083260" y="3077916"/>
                  <a:ext cx="956571" cy="1060164"/>
                </a:xfrm>
                <a:prstGeom prst="rect">
                  <a:avLst/>
                </a:prstGeom>
              </p:spPr>
            </p:pic>
            <p:pic>
              <p:nvPicPr>
                <p:cNvPr id="16" name="図 15"/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9422711" y="1965262"/>
                  <a:ext cx="874812" cy="969696"/>
                </a:xfrm>
                <a:prstGeom prst="rect">
                  <a:avLst/>
                </a:prstGeom>
              </p:spPr>
            </p:pic>
            <p:pic>
              <p:nvPicPr>
                <p:cNvPr id="17" name="図 16"/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9422711" y="3195186"/>
                  <a:ext cx="960953" cy="1065180"/>
                </a:xfrm>
                <a:prstGeom prst="rect">
                  <a:avLst/>
                </a:prstGeom>
              </p:spPr>
            </p:pic>
            <p:pic>
              <p:nvPicPr>
                <p:cNvPr id="18" name="図 17"/>
                <p:cNvPicPr>
                  <a:picLocks noChangeAspect="1"/>
                </p:cNvPicPr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6507703" y="2219402"/>
                  <a:ext cx="2703729" cy="2029083"/>
                </a:xfrm>
                <a:prstGeom prst="rect">
                  <a:avLst/>
                </a:prstGeom>
              </p:spPr>
            </p:pic>
            <p:pic>
              <p:nvPicPr>
                <p:cNvPr id="19" name="図 18"/>
                <p:cNvPicPr>
                  <a:picLocks noChangeAspect="1"/>
                </p:cNvPicPr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5755733" y="3236043"/>
                  <a:ext cx="419581" cy="419092"/>
                </a:xfrm>
                <a:prstGeom prst="rect">
                  <a:avLst/>
                </a:prstGeom>
              </p:spPr>
            </p:pic>
            <p:pic>
              <p:nvPicPr>
                <p:cNvPr id="20" name="図 19"/>
                <p:cNvPicPr>
                  <a:picLocks noChangeAspect="1"/>
                </p:cNvPicPr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5116655" y="3607417"/>
                  <a:ext cx="670781" cy="670000"/>
                </a:xfrm>
                <a:prstGeom prst="rect">
                  <a:avLst/>
                </a:prstGeom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851872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1869" y="340869"/>
            <a:ext cx="8596668" cy="1320800"/>
          </a:xfrm>
        </p:spPr>
        <p:txBody>
          <a:bodyPr>
            <a:noAutofit/>
          </a:bodyPr>
          <a:lstStyle/>
          <a:p>
            <a:pPr algn="ctr"/>
            <a:r>
              <a:rPr lang="ja-JP" altLang="en-US" sz="4400" dirty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家庭学習</a:t>
            </a:r>
            <a:r>
              <a:rPr lang="ja-JP" altLang="en-US" sz="44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には</a:t>
            </a:r>
            <a:r>
              <a:rPr kumimoji="1" lang="ja-JP" altLang="en-US" sz="44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いろいろな</a:t>
            </a:r>
            <a:r>
              <a:rPr kumimoji="1" lang="en-US" altLang="ja-JP" sz="44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/>
            </a:r>
            <a:br>
              <a:rPr kumimoji="1" lang="en-US" altLang="ja-JP" sz="44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</a:br>
            <a:r>
              <a:rPr kumimoji="1" lang="ja-JP" altLang="en-US" sz="44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意味がありま</a:t>
            </a:r>
            <a:r>
              <a:rPr lang="ja-JP" altLang="en-US" sz="44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す</a:t>
            </a:r>
            <a:endParaRPr kumimoji="1" lang="ja-JP" altLang="en-US" sz="4400" dirty="0">
              <a:ln w="0"/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5" name="テキスト プレースホルダー 2"/>
          <p:cNvSpPr>
            <a:spLocks noGrp="1"/>
          </p:cNvSpPr>
          <p:nvPr>
            <p:ph sz="half" idx="1"/>
          </p:nvPr>
        </p:nvSpPr>
        <p:spPr>
          <a:xfrm>
            <a:off x="537607" y="2138968"/>
            <a:ext cx="2762350" cy="81390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kumimoji="1" lang="ja-JP" altLang="en-US" sz="36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学習の定着</a:t>
            </a:r>
            <a:endParaRPr kumimoji="1" lang="ja-JP" altLang="en-US" sz="3600" dirty="0">
              <a:ln w="0"/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974081" y="2138968"/>
            <a:ext cx="2459491" cy="88338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ja-JP" altLang="en-US" sz="36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知識</a:t>
            </a:r>
            <a:r>
              <a:rPr lang="ja-JP" altLang="en-US" sz="3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の拡大</a:t>
            </a:r>
            <a:endParaRPr kumimoji="1" lang="ja-JP" altLang="en-US" sz="36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13" name="コンテンツ プレースホルダー 3"/>
          <p:cNvSpPr txBox="1">
            <a:spLocks/>
          </p:cNvSpPr>
          <p:nvPr/>
        </p:nvSpPr>
        <p:spPr>
          <a:xfrm>
            <a:off x="7136040" y="2313739"/>
            <a:ext cx="2381447" cy="1119004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charset="2"/>
              <a:buNone/>
            </a:pPr>
            <a:r>
              <a:rPr lang="ja-JP" altLang="en-US" sz="51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目的達成</a:t>
            </a:r>
            <a:endParaRPr lang="en-US" altLang="ja-JP" sz="5100" dirty="0" smtClean="0">
              <a:ln w="0"/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  <a:p>
            <a:pPr marL="0" indent="0" algn="ctr">
              <a:buFont typeface="Wingdings 3" charset="2"/>
              <a:buNone/>
            </a:pPr>
            <a:r>
              <a:rPr lang="ja-JP" altLang="en-US" sz="51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のため</a:t>
            </a:r>
          </a:p>
          <a:p>
            <a:endParaRPr lang="ja-JP" altLang="en-US" dirty="0"/>
          </a:p>
        </p:txBody>
      </p:sp>
      <p:sp>
        <p:nvSpPr>
          <p:cNvPr id="3" name="角丸四角形 2"/>
          <p:cNvSpPr/>
          <p:nvPr/>
        </p:nvSpPr>
        <p:spPr>
          <a:xfrm>
            <a:off x="521294" y="2029790"/>
            <a:ext cx="2950875" cy="3249550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角丸四角形 9"/>
          <p:cNvSpPr/>
          <p:nvPr/>
        </p:nvSpPr>
        <p:spPr>
          <a:xfrm>
            <a:off x="6951654" y="2029790"/>
            <a:ext cx="2838889" cy="3321587"/>
          </a:xfrm>
          <a:prstGeom prst="roundRec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3733465" y="2035808"/>
            <a:ext cx="2940724" cy="3243532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955974" y="5511918"/>
            <a:ext cx="318006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などなど・・</a:t>
            </a:r>
            <a:endParaRPr kumimoji="1" lang="ja-JP" altLang="en-US" sz="36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5450" y="3179917"/>
            <a:ext cx="1892715" cy="1714922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73822" y="3528122"/>
            <a:ext cx="1534448" cy="1700726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13661" y="3432743"/>
            <a:ext cx="1714876" cy="162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5809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4" grpId="0" build="p"/>
      <p:bldP spid="13" grpId="0"/>
      <p:bldP spid="3" grpId="0" animBg="1"/>
      <p:bldP spid="10" grpId="0" animBg="1"/>
      <p:bldP spid="14" grpId="0" animBg="1"/>
      <p:bldP spid="1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"/>
          <p:cNvSpPr txBox="1">
            <a:spLocks/>
          </p:cNvSpPr>
          <p:nvPr/>
        </p:nvSpPr>
        <p:spPr>
          <a:xfrm>
            <a:off x="3784531" y="210164"/>
            <a:ext cx="3474719" cy="89154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r>
              <a:rPr lang="ja-JP" altLang="en-US" sz="6600" dirty="0" smtClean="0">
                <a:ln w="0"/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宿題は</a:t>
            </a:r>
            <a:endParaRPr lang="ja-JP" altLang="en-US" sz="6600" dirty="0">
              <a:ln w="0"/>
              <a:solidFill>
                <a:prstClr val="black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10" name="横巻き 9"/>
          <p:cNvSpPr/>
          <p:nvPr/>
        </p:nvSpPr>
        <p:spPr>
          <a:xfrm>
            <a:off x="979242" y="1469701"/>
            <a:ext cx="9019308" cy="3518713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60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今すぐやる方が，自由時間が多くとれます。</a:t>
            </a:r>
            <a:endParaRPr lang="ja-JP" altLang="en-US" sz="6000" dirty="0">
              <a:solidFill>
                <a:prstClr val="white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93427" y="4296543"/>
            <a:ext cx="1780427" cy="2079595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1828800" y="4988415"/>
            <a:ext cx="796462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5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早めに取りかかりましょう。</a:t>
            </a:r>
            <a:endParaRPr lang="ja-JP" altLang="en-US" sz="54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33433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34836" y="304800"/>
            <a:ext cx="6539346" cy="845127"/>
          </a:xfrm>
        </p:spPr>
        <p:txBody>
          <a:bodyPr>
            <a:normAutofit/>
          </a:bodyPr>
          <a:lstStyle/>
          <a:p>
            <a:pPr algn="ctr"/>
            <a:r>
              <a:rPr kumimoji="1"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ここで一句</a:t>
            </a:r>
            <a:endParaRPr kumimoji="1" lang="ja-JP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右矢印 6"/>
          <p:cNvSpPr/>
          <p:nvPr/>
        </p:nvSpPr>
        <p:spPr>
          <a:xfrm>
            <a:off x="4313680" y="3493414"/>
            <a:ext cx="1136822" cy="10390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799456" y="1383912"/>
            <a:ext cx="5262979" cy="514651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66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宿題は</a:t>
            </a:r>
            <a:endParaRPr kumimoji="1" lang="en-US" altLang="ja-JP" sz="6600" dirty="0" smtClean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  <a:p>
            <a:r>
              <a:rPr kumimoji="1" lang="ja-JP" altLang="en-US" sz="66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やり始めたらこっちのもん</a:t>
            </a:r>
            <a:endParaRPr kumimoji="1" lang="ja-JP" altLang="en-US" sz="66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grpSp>
        <p:nvGrpSpPr>
          <p:cNvPr id="6" name="グループ化 5"/>
          <p:cNvGrpSpPr/>
          <p:nvPr/>
        </p:nvGrpSpPr>
        <p:grpSpPr>
          <a:xfrm>
            <a:off x="622558" y="1918447"/>
            <a:ext cx="3493898" cy="3576917"/>
            <a:chOff x="4986163" y="1984255"/>
            <a:chExt cx="5502440" cy="4632510"/>
          </a:xfrm>
        </p:grpSpPr>
        <p:pic>
          <p:nvPicPr>
            <p:cNvPr id="8" name="図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65881" y="2000225"/>
              <a:ext cx="1902983" cy="1162252"/>
            </a:xfrm>
            <a:prstGeom prst="rect">
              <a:avLst/>
            </a:prstGeom>
          </p:spPr>
        </p:pic>
        <p:grpSp>
          <p:nvGrpSpPr>
            <p:cNvPr id="9" name="グループ化 8"/>
            <p:cNvGrpSpPr/>
            <p:nvPr/>
          </p:nvGrpSpPr>
          <p:grpSpPr>
            <a:xfrm>
              <a:off x="4986163" y="1984255"/>
              <a:ext cx="5502440" cy="4632510"/>
              <a:chOff x="5040227" y="1961838"/>
              <a:chExt cx="5502440" cy="4632510"/>
            </a:xfrm>
          </p:grpSpPr>
          <p:pic>
            <p:nvPicPr>
              <p:cNvPr id="11" name="図 1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040227" y="2011906"/>
                <a:ext cx="1010708" cy="1009531"/>
              </a:xfrm>
              <a:prstGeom prst="rect">
                <a:avLst/>
              </a:prstGeom>
            </p:spPr>
          </p:pic>
          <p:grpSp>
            <p:nvGrpSpPr>
              <p:cNvPr id="12" name="グループ化 11"/>
              <p:cNvGrpSpPr/>
              <p:nvPr/>
            </p:nvGrpSpPr>
            <p:grpSpPr>
              <a:xfrm>
                <a:off x="5040227" y="1961838"/>
                <a:ext cx="5502440" cy="4632510"/>
                <a:chOff x="5116655" y="1965262"/>
                <a:chExt cx="5502440" cy="4632510"/>
              </a:xfrm>
            </p:grpSpPr>
            <p:pic>
              <p:nvPicPr>
                <p:cNvPr id="13" name="図 12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053986" y="4463566"/>
                  <a:ext cx="1658622" cy="2134206"/>
                </a:xfrm>
                <a:prstGeom prst="rect">
                  <a:avLst/>
                </a:prstGeom>
              </p:spPr>
            </p:pic>
            <p:pic>
              <p:nvPicPr>
                <p:cNvPr id="14" name="図 13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168675" y="4300510"/>
                  <a:ext cx="1727698" cy="2251325"/>
                </a:xfrm>
                <a:prstGeom prst="rect">
                  <a:avLst/>
                </a:prstGeom>
              </p:spPr>
            </p:pic>
            <p:pic>
              <p:nvPicPr>
                <p:cNvPr id="15" name="図 14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9009220" y="4605638"/>
                  <a:ext cx="1609875" cy="1992134"/>
                </a:xfrm>
                <a:prstGeom prst="rect">
                  <a:avLst/>
                </a:prstGeom>
              </p:spPr>
            </p:pic>
            <p:pic>
              <p:nvPicPr>
                <p:cNvPr id="16" name="図 15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7172411" y="2927207"/>
                  <a:ext cx="1129945" cy="1036763"/>
                </a:xfrm>
                <a:prstGeom prst="rect">
                  <a:avLst/>
                </a:prstGeom>
              </p:spPr>
            </p:pic>
            <p:pic>
              <p:nvPicPr>
                <p:cNvPr id="17" name="図 16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8360335" y="2887670"/>
                  <a:ext cx="866738" cy="1082160"/>
                </a:xfrm>
                <a:prstGeom prst="rect">
                  <a:avLst/>
                </a:prstGeom>
              </p:spPr>
            </p:pic>
            <p:pic>
              <p:nvPicPr>
                <p:cNvPr id="18" name="図 17"/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6083260" y="3077916"/>
                  <a:ext cx="956571" cy="1060164"/>
                </a:xfrm>
                <a:prstGeom prst="rect">
                  <a:avLst/>
                </a:prstGeom>
              </p:spPr>
            </p:pic>
            <p:pic>
              <p:nvPicPr>
                <p:cNvPr id="19" name="図 18"/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9422711" y="1965262"/>
                  <a:ext cx="874812" cy="969696"/>
                </a:xfrm>
                <a:prstGeom prst="rect">
                  <a:avLst/>
                </a:prstGeom>
              </p:spPr>
            </p:pic>
            <p:pic>
              <p:nvPicPr>
                <p:cNvPr id="20" name="図 19"/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9422711" y="3195186"/>
                  <a:ext cx="960953" cy="1065180"/>
                </a:xfrm>
                <a:prstGeom prst="rect">
                  <a:avLst/>
                </a:prstGeom>
              </p:spPr>
            </p:pic>
            <p:pic>
              <p:nvPicPr>
                <p:cNvPr id="21" name="図 20"/>
                <p:cNvPicPr>
                  <a:picLocks noChangeAspect="1"/>
                </p:cNvPicPr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6507703" y="2219402"/>
                  <a:ext cx="2703729" cy="2029083"/>
                </a:xfrm>
                <a:prstGeom prst="rect">
                  <a:avLst/>
                </a:prstGeom>
              </p:spPr>
            </p:pic>
            <p:pic>
              <p:nvPicPr>
                <p:cNvPr id="22" name="図 21"/>
                <p:cNvPicPr>
                  <a:picLocks noChangeAspect="1"/>
                </p:cNvPicPr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5755733" y="3236043"/>
                  <a:ext cx="419581" cy="419092"/>
                </a:xfrm>
                <a:prstGeom prst="rect">
                  <a:avLst/>
                </a:prstGeom>
              </p:spPr>
            </p:pic>
            <p:pic>
              <p:nvPicPr>
                <p:cNvPr id="23" name="図 22"/>
                <p:cNvPicPr>
                  <a:picLocks noChangeAspect="1"/>
                </p:cNvPicPr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5116655" y="3607417"/>
                  <a:ext cx="670781" cy="670000"/>
                </a:xfrm>
                <a:prstGeom prst="rect">
                  <a:avLst/>
                </a:prstGeom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21386037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69085" y="869867"/>
            <a:ext cx="4195119" cy="831611"/>
          </a:xfrm>
        </p:spPr>
        <p:txBody>
          <a:bodyPr>
            <a:normAutofit fontScale="90000"/>
          </a:bodyPr>
          <a:lstStyle/>
          <a:p>
            <a:r>
              <a:rPr lang="ja-JP" altLang="en-US" sz="4900" dirty="0">
                <a:ln w="0"/>
                <a:solidFill>
                  <a:schemeClr val="tx1"/>
                </a:solidFill>
              </a:rPr>
              <a:t>練習</a:t>
            </a:r>
            <a:r>
              <a:rPr kumimoji="1" lang="ja-JP" altLang="en-US" sz="4900" dirty="0" smtClean="0">
                <a:ln w="0"/>
                <a:solidFill>
                  <a:schemeClr val="tx1"/>
                </a:solidFill>
              </a:rPr>
              <a:t>２</a:t>
            </a:r>
            <a:r>
              <a:rPr kumimoji="1" lang="ja-JP" altLang="en-US" dirty="0" smtClean="0">
                <a:ln w="0"/>
                <a:solidFill>
                  <a:schemeClr val="tx1"/>
                </a:solidFill>
              </a:rPr>
              <a:t>　</a:t>
            </a:r>
            <a:r>
              <a:rPr kumimoji="1" lang="en-US" altLang="ja-JP" dirty="0" smtClean="0">
                <a:ln w="0"/>
                <a:solidFill>
                  <a:schemeClr val="tx1"/>
                </a:solidFill>
              </a:rPr>
              <a:t/>
            </a:r>
            <a:br>
              <a:rPr kumimoji="1" lang="en-US" altLang="ja-JP" dirty="0" smtClean="0">
                <a:ln w="0"/>
                <a:solidFill>
                  <a:schemeClr val="tx1"/>
                </a:solidFill>
              </a:rPr>
            </a:br>
            <a:r>
              <a:rPr lang="en-US" altLang="ja-JP" dirty="0">
                <a:ln w="0"/>
                <a:solidFill>
                  <a:schemeClr val="tx1"/>
                </a:solidFill>
              </a:rPr>
              <a:t/>
            </a:r>
            <a:br>
              <a:rPr lang="en-US" altLang="ja-JP" dirty="0">
                <a:ln w="0"/>
                <a:solidFill>
                  <a:schemeClr val="tx1"/>
                </a:solidFill>
              </a:rPr>
            </a:br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596486" y="1376776"/>
            <a:ext cx="27926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ねえ，</a:t>
            </a:r>
            <a:endParaRPr kumimoji="1" lang="en-US" altLang="ja-JP" sz="3600" dirty="0" smtClean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  <a:p>
            <a:r>
              <a:rPr kumimoji="1" lang="ja-JP" altLang="en-US" sz="32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パヒューム</a:t>
            </a:r>
            <a:r>
              <a:rPr kumimoji="1" lang="ja-JP" altLang="en-US" sz="36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の話しようよ。</a:t>
            </a:r>
            <a:endParaRPr kumimoji="1" lang="ja-JP" altLang="en-US" sz="36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8" name="タイトル 1"/>
          <p:cNvSpPr txBox="1">
            <a:spLocks/>
          </p:cNvSpPr>
          <p:nvPr/>
        </p:nvSpPr>
        <p:spPr>
          <a:xfrm>
            <a:off x="443738" y="1851949"/>
            <a:ext cx="4195119" cy="336823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r>
              <a:rPr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ja-JP" altLang="en-US" sz="4100" dirty="0" smtClean="0">
                <a:ln w="0"/>
                <a:solidFill>
                  <a:schemeClr val="tx1"/>
                </a:solidFill>
              </a:rPr>
              <a:t>宿題をしようとしたら友達から電話がかかってきた</a:t>
            </a:r>
            <a:endParaRPr lang="ja-JP" altLang="en-US" sz="4100" dirty="0"/>
          </a:p>
        </p:txBody>
      </p:sp>
      <p:sp>
        <p:nvSpPr>
          <p:cNvPr id="7" name="円形吹き出し 6"/>
          <p:cNvSpPr/>
          <p:nvPr/>
        </p:nvSpPr>
        <p:spPr>
          <a:xfrm>
            <a:off x="4822130" y="536194"/>
            <a:ext cx="4341340" cy="3349299"/>
          </a:xfrm>
          <a:prstGeom prst="wedgeEllipseCallout">
            <a:avLst>
              <a:gd name="adj1" fmla="val 65257"/>
              <a:gd name="adj2" fmla="val 7434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4204" y="4131037"/>
            <a:ext cx="1723184" cy="1909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3725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37802" y="387415"/>
            <a:ext cx="8017476" cy="1046416"/>
          </a:xfrm>
        </p:spPr>
        <p:txBody>
          <a:bodyPr>
            <a:normAutofit fontScale="90000"/>
          </a:bodyPr>
          <a:lstStyle/>
          <a:p>
            <a:r>
              <a:rPr kumimoji="1"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そんなときの</a:t>
            </a:r>
            <a:r>
              <a:rPr kumimoji="1"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kumimoji="1"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kumimoji="1"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ふさわしい対応</a:t>
            </a:r>
            <a:r>
              <a:rPr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はどれ</a:t>
            </a:r>
            <a:r>
              <a:rPr kumimoji="1"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でしょう？</a:t>
            </a:r>
            <a:r>
              <a:rPr kumimoji="1"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kumimoji="1"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kumimoji="1" lang="ja-JP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4722" y="1720441"/>
            <a:ext cx="2841886" cy="30971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4000" dirty="0" smtClean="0"/>
              <a:t>A</a:t>
            </a:r>
            <a:endParaRPr lang="ja-JP" altLang="en-US" sz="4000" dirty="0"/>
          </a:p>
          <a:p>
            <a:pPr marL="0" indent="0">
              <a:buNone/>
            </a:pPr>
            <a:endParaRPr kumimoji="1" lang="ja-JP" altLang="en-US" sz="2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hlinkClick r:id="rId2" action="ppaction://hlinksldjump"/>
            </a:endParaRPr>
          </a:p>
        </p:txBody>
      </p:sp>
      <p:sp>
        <p:nvSpPr>
          <p:cNvPr id="6" name="コンテンツ プレースホルダー 3">
            <a:hlinkClick r:id="rId3" action="ppaction://hlinksldjump"/>
          </p:cNvPr>
          <p:cNvSpPr txBox="1">
            <a:spLocks/>
          </p:cNvSpPr>
          <p:nvPr/>
        </p:nvSpPr>
        <p:spPr>
          <a:xfrm>
            <a:off x="7306364" y="1813868"/>
            <a:ext cx="4269639" cy="37833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457200">
              <a:lnSpc>
                <a:spcPct val="100000"/>
              </a:lnSpc>
              <a:buClr>
                <a:srgbClr val="5FCBEF"/>
              </a:buClr>
              <a:buSzPct val="80000"/>
              <a:buNone/>
            </a:pPr>
            <a:r>
              <a:rPr lang="en-US" altLang="ja-JP" sz="4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C</a:t>
            </a:r>
            <a:endParaRPr lang="ja-JP" altLang="en-US" sz="4000" dirty="0"/>
          </a:p>
        </p:txBody>
      </p:sp>
      <p:sp>
        <p:nvSpPr>
          <p:cNvPr id="7" name="雲形吹き出し 6">
            <a:hlinkClick r:id="rId4" action="ppaction://hlinksldjump"/>
          </p:cNvPr>
          <p:cNvSpPr/>
          <p:nvPr/>
        </p:nvSpPr>
        <p:spPr>
          <a:xfrm>
            <a:off x="3436426" y="1778949"/>
            <a:ext cx="3847409" cy="3133615"/>
          </a:xfrm>
          <a:prstGeom prst="cloudCallout">
            <a:avLst>
              <a:gd name="adj1" fmla="val -19076"/>
              <a:gd name="adj2" fmla="val 60329"/>
            </a:avLst>
          </a:prstGeom>
          <a:solidFill>
            <a:schemeClr val="bg1">
              <a:alpha val="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800" dirty="0"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ごめんね</a:t>
            </a:r>
            <a:r>
              <a:rPr lang="ja-JP" altLang="en-US" sz="2800" dirty="0" smtClean="0"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。</a:t>
            </a:r>
            <a:endParaRPr lang="en-US" altLang="ja-JP" sz="2800" dirty="0" smtClean="0"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  <a:p>
            <a:r>
              <a:rPr lang="ja-JP" altLang="en-US" sz="2800" dirty="0" smtClean="0"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今宿題してるんだ。</a:t>
            </a:r>
            <a:r>
              <a:rPr kumimoji="1" lang="ja-JP" altLang="en-US" sz="2800" dirty="0" smtClean="0"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また，休みの日に話しようね。</a:t>
            </a:r>
            <a:endParaRPr kumimoji="1" lang="ja-JP" altLang="en-US" sz="2800" dirty="0"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8" name="雲形吹き出し 7">
            <a:hlinkClick r:id="rId5" action="ppaction://hlinksldjump"/>
          </p:cNvPr>
          <p:cNvSpPr/>
          <p:nvPr/>
        </p:nvSpPr>
        <p:spPr>
          <a:xfrm>
            <a:off x="-54181" y="1872997"/>
            <a:ext cx="3316989" cy="3358728"/>
          </a:xfrm>
          <a:prstGeom prst="cloudCallout">
            <a:avLst/>
          </a:prstGeom>
          <a:solidFill>
            <a:schemeClr val="bg1">
              <a:alpha val="0"/>
            </a:schemeClr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8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いいよ。パヒュームって最高だよね。</a:t>
            </a:r>
            <a:endParaRPr lang="ja-JP" altLang="en-US" sz="2800" dirty="0">
              <a:solidFill>
                <a:prstClr val="black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8096959" y="2483786"/>
            <a:ext cx="1633449" cy="369332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>
            <a:spAutoFit/>
          </a:bodyPr>
          <a:lstStyle/>
          <a:p>
            <a:endParaRPr lang="ja-JP" altLang="en-US" b="1" dirty="0"/>
          </a:p>
        </p:txBody>
      </p:sp>
      <p:sp>
        <p:nvSpPr>
          <p:cNvPr id="13" name="雲形吹き出し 12">
            <a:hlinkClick r:id="rId5" action="ppaction://hlinksldjump"/>
          </p:cNvPr>
          <p:cNvSpPr/>
          <p:nvPr/>
        </p:nvSpPr>
        <p:spPr>
          <a:xfrm>
            <a:off x="7261306" y="1636386"/>
            <a:ext cx="4712158" cy="3595339"/>
          </a:xfrm>
          <a:prstGeom prst="cloudCallout">
            <a:avLst>
              <a:gd name="adj1" fmla="val 9658"/>
              <a:gd name="adj2" fmla="val 53728"/>
            </a:avLst>
          </a:prstGeom>
          <a:solidFill>
            <a:schemeClr val="bg1">
              <a:alpha val="1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8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せっかく今から宿題しようと思ってたところなのに。</a:t>
            </a:r>
            <a:endParaRPr lang="en-US" altLang="ja-JP" sz="2800" dirty="0" smtClean="0">
              <a:solidFill>
                <a:prstClr val="black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  <a:p>
            <a:r>
              <a:rPr lang="ja-JP" altLang="en-US" sz="28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変なときに電話かけて来るなよ。</a:t>
            </a:r>
            <a:r>
              <a:rPr kumimoji="1" lang="ja-JP" altLang="en-US" sz="28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すわ</a:t>
            </a:r>
            <a:endParaRPr kumimoji="1" lang="ja-JP" altLang="en-US" sz="28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17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13897" y="1872997"/>
            <a:ext cx="3847409" cy="32566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4000" dirty="0" smtClean="0"/>
              <a:t>B</a:t>
            </a:r>
            <a:endParaRPr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691345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 animBg="1"/>
      <p:bldP spid="8" grpId="0" animBg="1"/>
      <p:bldP spid="13" grpId="0" animBg="1"/>
      <p:bldP spid="17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hlinkClick r:id="rId2" action="ppaction://hlinksldjump"/>
          </p:cNvPr>
          <p:cNvSpPr/>
          <p:nvPr/>
        </p:nvSpPr>
        <p:spPr>
          <a:xfrm>
            <a:off x="127332" y="0"/>
            <a:ext cx="12192000" cy="685800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9829" y="812800"/>
            <a:ext cx="4304211" cy="1888749"/>
          </a:xfrm>
        </p:spPr>
        <p:txBody>
          <a:bodyPr>
            <a:normAutofit/>
          </a:bodyPr>
          <a:lstStyle/>
          <a:p>
            <a:r>
              <a:rPr kumimoji="1" lang="ja-JP" altLang="en-US" sz="9600" dirty="0" smtClean="0">
                <a:ln w="0"/>
                <a:solidFill>
                  <a:schemeClr val="tx1"/>
                </a:solidFill>
                <a:latin typeface="AR板体H" panose="04020909000000000000" pitchFamily="17" charset="-128"/>
                <a:ea typeface="AR板体H" panose="04020909000000000000" pitchFamily="17" charset="-128"/>
              </a:rPr>
              <a:t>う～ん。</a:t>
            </a:r>
            <a:endParaRPr kumimoji="1" lang="ja-JP" altLang="en-US" sz="9600" dirty="0">
              <a:ln w="0"/>
              <a:solidFill>
                <a:schemeClr val="tx1"/>
              </a:solidFill>
              <a:latin typeface="AR板体H" panose="04020909000000000000" pitchFamily="17" charset="-128"/>
              <a:ea typeface="AR板体H" panose="04020909000000000000" pitchFamily="17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3906" y="1211896"/>
            <a:ext cx="2982779" cy="2979306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89862" y="4417698"/>
            <a:ext cx="2610561" cy="1970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689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/>
          <p:cNvSpPr txBox="1">
            <a:spLocks/>
          </p:cNvSpPr>
          <p:nvPr/>
        </p:nvSpPr>
        <p:spPr>
          <a:xfrm>
            <a:off x="693945" y="534815"/>
            <a:ext cx="9915958" cy="535738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r>
              <a:rPr lang="en-US" altLang="ja-JP" sz="167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PなごみＰＯＰ体B" panose="040B0800000000000000" pitchFamily="50" charset="-128"/>
                <a:ea typeface="AR PなごみＰＯＰ体B" panose="040B0800000000000000" pitchFamily="50" charset="-128"/>
              </a:rPr>
              <a:t>Good</a:t>
            </a:r>
            <a:r>
              <a:rPr lang="ja-JP" altLang="en-US" sz="167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！！</a:t>
            </a:r>
            <a:endParaRPr lang="ja-JP" altLang="en-US" sz="167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5429035" y="2100851"/>
            <a:ext cx="5502440" cy="4632510"/>
            <a:chOff x="4986163" y="1984255"/>
            <a:chExt cx="5502440" cy="4632510"/>
          </a:xfrm>
        </p:grpSpPr>
        <p:pic>
          <p:nvPicPr>
            <p:cNvPr id="5" name="図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65881" y="2000225"/>
              <a:ext cx="1902983" cy="1162252"/>
            </a:xfrm>
            <a:prstGeom prst="rect">
              <a:avLst/>
            </a:prstGeom>
          </p:spPr>
        </p:pic>
        <p:grpSp>
          <p:nvGrpSpPr>
            <p:cNvPr id="8" name="グループ化 7"/>
            <p:cNvGrpSpPr/>
            <p:nvPr/>
          </p:nvGrpSpPr>
          <p:grpSpPr>
            <a:xfrm>
              <a:off x="4986163" y="1984255"/>
              <a:ext cx="5502440" cy="4632510"/>
              <a:chOff x="5040227" y="1961838"/>
              <a:chExt cx="5502440" cy="4632510"/>
            </a:xfrm>
          </p:grpSpPr>
          <p:pic>
            <p:nvPicPr>
              <p:cNvPr id="9" name="図 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040227" y="2011906"/>
                <a:ext cx="1010708" cy="1009531"/>
              </a:xfrm>
              <a:prstGeom prst="rect">
                <a:avLst/>
              </a:prstGeom>
            </p:spPr>
          </p:pic>
          <p:grpSp>
            <p:nvGrpSpPr>
              <p:cNvPr id="10" name="グループ化 9"/>
              <p:cNvGrpSpPr/>
              <p:nvPr/>
            </p:nvGrpSpPr>
            <p:grpSpPr>
              <a:xfrm>
                <a:off x="5040227" y="1961838"/>
                <a:ext cx="5502440" cy="4632510"/>
                <a:chOff x="5116655" y="1965262"/>
                <a:chExt cx="5502440" cy="4632510"/>
              </a:xfrm>
            </p:grpSpPr>
            <p:pic>
              <p:nvPicPr>
                <p:cNvPr id="11" name="図 10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053986" y="4463566"/>
                  <a:ext cx="1658622" cy="2134206"/>
                </a:xfrm>
                <a:prstGeom prst="rect">
                  <a:avLst/>
                </a:prstGeom>
              </p:spPr>
            </p:pic>
            <p:pic>
              <p:nvPicPr>
                <p:cNvPr id="12" name="図 11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168675" y="4300510"/>
                  <a:ext cx="1727698" cy="2251325"/>
                </a:xfrm>
                <a:prstGeom prst="rect">
                  <a:avLst/>
                </a:prstGeom>
              </p:spPr>
            </p:pic>
            <p:pic>
              <p:nvPicPr>
                <p:cNvPr id="13" name="図 12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9009220" y="4605638"/>
                  <a:ext cx="1609875" cy="1992134"/>
                </a:xfrm>
                <a:prstGeom prst="rect">
                  <a:avLst/>
                </a:prstGeom>
              </p:spPr>
            </p:pic>
            <p:pic>
              <p:nvPicPr>
                <p:cNvPr id="14" name="図 13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7172411" y="2927207"/>
                  <a:ext cx="1129945" cy="1036763"/>
                </a:xfrm>
                <a:prstGeom prst="rect">
                  <a:avLst/>
                </a:prstGeom>
              </p:spPr>
            </p:pic>
            <p:pic>
              <p:nvPicPr>
                <p:cNvPr id="15" name="図 14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8360335" y="2887670"/>
                  <a:ext cx="866738" cy="1082160"/>
                </a:xfrm>
                <a:prstGeom prst="rect">
                  <a:avLst/>
                </a:prstGeom>
              </p:spPr>
            </p:pic>
            <p:pic>
              <p:nvPicPr>
                <p:cNvPr id="16" name="図 15"/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6083260" y="3077916"/>
                  <a:ext cx="956571" cy="1060164"/>
                </a:xfrm>
                <a:prstGeom prst="rect">
                  <a:avLst/>
                </a:prstGeom>
              </p:spPr>
            </p:pic>
            <p:pic>
              <p:nvPicPr>
                <p:cNvPr id="17" name="図 16"/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9422711" y="1965262"/>
                  <a:ext cx="874812" cy="969696"/>
                </a:xfrm>
                <a:prstGeom prst="rect">
                  <a:avLst/>
                </a:prstGeom>
              </p:spPr>
            </p:pic>
            <p:pic>
              <p:nvPicPr>
                <p:cNvPr id="18" name="図 17"/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9422711" y="3195186"/>
                  <a:ext cx="960953" cy="1065180"/>
                </a:xfrm>
                <a:prstGeom prst="rect">
                  <a:avLst/>
                </a:prstGeom>
              </p:spPr>
            </p:pic>
            <p:pic>
              <p:nvPicPr>
                <p:cNvPr id="19" name="図 18"/>
                <p:cNvPicPr>
                  <a:picLocks noChangeAspect="1"/>
                </p:cNvPicPr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6507703" y="2219402"/>
                  <a:ext cx="2703729" cy="2029083"/>
                </a:xfrm>
                <a:prstGeom prst="rect">
                  <a:avLst/>
                </a:prstGeom>
              </p:spPr>
            </p:pic>
            <p:pic>
              <p:nvPicPr>
                <p:cNvPr id="20" name="図 19"/>
                <p:cNvPicPr>
                  <a:picLocks noChangeAspect="1"/>
                </p:cNvPicPr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5755733" y="3236043"/>
                  <a:ext cx="419581" cy="419092"/>
                </a:xfrm>
                <a:prstGeom prst="rect">
                  <a:avLst/>
                </a:prstGeom>
              </p:spPr>
            </p:pic>
            <p:pic>
              <p:nvPicPr>
                <p:cNvPr id="21" name="図 20"/>
                <p:cNvPicPr>
                  <a:picLocks noChangeAspect="1"/>
                </p:cNvPicPr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5116655" y="3607417"/>
                  <a:ext cx="670781" cy="670000"/>
                </a:xfrm>
                <a:prstGeom prst="rect">
                  <a:avLst/>
                </a:prstGeom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84964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"/>
          <p:cNvSpPr txBox="1">
            <a:spLocks/>
          </p:cNvSpPr>
          <p:nvPr/>
        </p:nvSpPr>
        <p:spPr>
          <a:xfrm>
            <a:off x="1939636" y="313509"/>
            <a:ext cx="6864729" cy="1259249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r>
              <a:rPr lang="ja-JP" altLang="en-US" sz="7200" dirty="0" smtClean="0">
                <a:ln w="0"/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宿題</a:t>
            </a:r>
            <a:r>
              <a:rPr lang="ja-JP" altLang="en-US" sz="6000" dirty="0" smtClean="0">
                <a:ln w="0"/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している時は</a:t>
            </a:r>
            <a:endParaRPr lang="ja-JP" altLang="en-US" sz="6000" dirty="0">
              <a:ln w="0"/>
              <a:solidFill>
                <a:prstClr val="black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10" name="横巻き 9"/>
          <p:cNvSpPr/>
          <p:nvPr/>
        </p:nvSpPr>
        <p:spPr>
          <a:xfrm>
            <a:off x="914400" y="1692964"/>
            <a:ext cx="10084526" cy="2985192"/>
          </a:xfrm>
          <a:prstGeom prst="horizontalScroll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5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甘い誘いはきっぱり断りましょう。</a:t>
            </a:r>
            <a:endParaRPr lang="ja-JP" altLang="en-US" sz="6000" dirty="0">
              <a:solidFill>
                <a:prstClr val="white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2285" y="4265672"/>
            <a:ext cx="2233915" cy="2233976"/>
          </a:xfrm>
          <a:prstGeom prst="rect">
            <a:avLst/>
          </a:prstGeom>
        </p:spPr>
      </p:pic>
      <p:sp>
        <p:nvSpPr>
          <p:cNvPr id="7" name="円形吹き出し 6"/>
          <p:cNvSpPr/>
          <p:nvPr/>
        </p:nvSpPr>
        <p:spPr>
          <a:xfrm>
            <a:off x="3313371" y="4743380"/>
            <a:ext cx="5286583" cy="1792643"/>
          </a:xfrm>
          <a:prstGeom prst="wedgeEllipseCallou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今は宿題の途中なので・・</a:t>
            </a:r>
            <a:endParaRPr kumimoji="1" lang="ja-JP" altLang="en-US" sz="3600" dirty="0"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634908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0825" y="304800"/>
            <a:ext cx="9399354" cy="1158240"/>
          </a:xfrm>
        </p:spPr>
        <p:txBody>
          <a:bodyPr>
            <a:normAutofit/>
          </a:bodyPr>
          <a:lstStyle/>
          <a:p>
            <a:pPr algn="ctr"/>
            <a:r>
              <a:rPr kumimoji="1"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ここで一句</a:t>
            </a:r>
            <a:endParaRPr kumimoji="1" lang="ja-JP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右矢印 6"/>
          <p:cNvSpPr/>
          <p:nvPr/>
        </p:nvSpPr>
        <p:spPr>
          <a:xfrm>
            <a:off x="4607986" y="3246717"/>
            <a:ext cx="1136822" cy="10390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917102" y="1463040"/>
            <a:ext cx="4247317" cy="514651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66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遊びません</a:t>
            </a:r>
            <a:endParaRPr kumimoji="1" lang="en-US" altLang="ja-JP" sz="6600" dirty="0" smtClean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  <a:p>
            <a:r>
              <a:rPr kumimoji="1" lang="ja-JP" altLang="en-US" sz="66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宿題おわる</a:t>
            </a:r>
            <a:endParaRPr kumimoji="1" lang="en-US" altLang="ja-JP" sz="6600" dirty="0" smtClean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  <a:p>
            <a:r>
              <a:rPr kumimoji="1" lang="ja-JP" altLang="en-US" sz="66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ときまでは</a:t>
            </a:r>
            <a:endParaRPr kumimoji="1" lang="en-US" altLang="ja-JP" sz="6600" dirty="0" smtClean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  <a:p>
            <a:endParaRPr kumimoji="1" lang="ja-JP" altLang="en-US" sz="66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grpSp>
        <p:nvGrpSpPr>
          <p:cNvPr id="6" name="グループ化 5"/>
          <p:cNvGrpSpPr/>
          <p:nvPr/>
        </p:nvGrpSpPr>
        <p:grpSpPr>
          <a:xfrm>
            <a:off x="741344" y="1919512"/>
            <a:ext cx="3866642" cy="3844794"/>
            <a:chOff x="4986163" y="1984255"/>
            <a:chExt cx="5502440" cy="4632510"/>
          </a:xfrm>
        </p:grpSpPr>
        <p:pic>
          <p:nvPicPr>
            <p:cNvPr id="8" name="図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65881" y="2000225"/>
              <a:ext cx="1902983" cy="1162252"/>
            </a:xfrm>
            <a:prstGeom prst="rect">
              <a:avLst/>
            </a:prstGeom>
          </p:spPr>
        </p:pic>
        <p:grpSp>
          <p:nvGrpSpPr>
            <p:cNvPr id="9" name="グループ化 8"/>
            <p:cNvGrpSpPr/>
            <p:nvPr/>
          </p:nvGrpSpPr>
          <p:grpSpPr>
            <a:xfrm>
              <a:off x="4986163" y="1984255"/>
              <a:ext cx="5502440" cy="4632510"/>
              <a:chOff x="5040227" y="1961838"/>
              <a:chExt cx="5502440" cy="4632510"/>
            </a:xfrm>
          </p:grpSpPr>
          <p:pic>
            <p:nvPicPr>
              <p:cNvPr id="11" name="図 1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040227" y="2011906"/>
                <a:ext cx="1010708" cy="1009531"/>
              </a:xfrm>
              <a:prstGeom prst="rect">
                <a:avLst/>
              </a:prstGeom>
            </p:spPr>
          </p:pic>
          <p:grpSp>
            <p:nvGrpSpPr>
              <p:cNvPr id="12" name="グループ化 11"/>
              <p:cNvGrpSpPr/>
              <p:nvPr/>
            </p:nvGrpSpPr>
            <p:grpSpPr>
              <a:xfrm>
                <a:off x="5040227" y="1961838"/>
                <a:ext cx="5502440" cy="4632510"/>
                <a:chOff x="5116655" y="1965262"/>
                <a:chExt cx="5502440" cy="4632510"/>
              </a:xfrm>
            </p:grpSpPr>
            <p:pic>
              <p:nvPicPr>
                <p:cNvPr id="13" name="図 12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053986" y="4463566"/>
                  <a:ext cx="1658622" cy="2134206"/>
                </a:xfrm>
                <a:prstGeom prst="rect">
                  <a:avLst/>
                </a:prstGeom>
              </p:spPr>
            </p:pic>
            <p:pic>
              <p:nvPicPr>
                <p:cNvPr id="14" name="図 13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168675" y="4300510"/>
                  <a:ext cx="1727698" cy="2251325"/>
                </a:xfrm>
                <a:prstGeom prst="rect">
                  <a:avLst/>
                </a:prstGeom>
              </p:spPr>
            </p:pic>
            <p:pic>
              <p:nvPicPr>
                <p:cNvPr id="15" name="図 14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9009220" y="4605638"/>
                  <a:ext cx="1609875" cy="1992134"/>
                </a:xfrm>
                <a:prstGeom prst="rect">
                  <a:avLst/>
                </a:prstGeom>
              </p:spPr>
            </p:pic>
            <p:pic>
              <p:nvPicPr>
                <p:cNvPr id="16" name="図 15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7172411" y="2927207"/>
                  <a:ext cx="1129945" cy="1036763"/>
                </a:xfrm>
                <a:prstGeom prst="rect">
                  <a:avLst/>
                </a:prstGeom>
              </p:spPr>
            </p:pic>
            <p:pic>
              <p:nvPicPr>
                <p:cNvPr id="17" name="図 16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8360335" y="2887670"/>
                  <a:ext cx="866738" cy="1082160"/>
                </a:xfrm>
                <a:prstGeom prst="rect">
                  <a:avLst/>
                </a:prstGeom>
              </p:spPr>
            </p:pic>
            <p:pic>
              <p:nvPicPr>
                <p:cNvPr id="18" name="図 17"/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6083260" y="3077916"/>
                  <a:ext cx="956571" cy="1060164"/>
                </a:xfrm>
                <a:prstGeom prst="rect">
                  <a:avLst/>
                </a:prstGeom>
              </p:spPr>
            </p:pic>
            <p:pic>
              <p:nvPicPr>
                <p:cNvPr id="19" name="図 18"/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9422711" y="1965262"/>
                  <a:ext cx="874812" cy="969696"/>
                </a:xfrm>
                <a:prstGeom prst="rect">
                  <a:avLst/>
                </a:prstGeom>
              </p:spPr>
            </p:pic>
            <p:pic>
              <p:nvPicPr>
                <p:cNvPr id="20" name="図 19"/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9422711" y="3195186"/>
                  <a:ext cx="960953" cy="1065180"/>
                </a:xfrm>
                <a:prstGeom prst="rect">
                  <a:avLst/>
                </a:prstGeom>
              </p:spPr>
            </p:pic>
            <p:pic>
              <p:nvPicPr>
                <p:cNvPr id="21" name="図 20"/>
                <p:cNvPicPr>
                  <a:picLocks noChangeAspect="1"/>
                </p:cNvPicPr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6507703" y="2219402"/>
                  <a:ext cx="2703729" cy="2029083"/>
                </a:xfrm>
                <a:prstGeom prst="rect">
                  <a:avLst/>
                </a:prstGeom>
              </p:spPr>
            </p:pic>
            <p:pic>
              <p:nvPicPr>
                <p:cNvPr id="22" name="図 21"/>
                <p:cNvPicPr>
                  <a:picLocks noChangeAspect="1"/>
                </p:cNvPicPr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5755733" y="3236043"/>
                  <a:ext cx="419581" cy="419092"/>
                </a:xfrm>
                <a:prstGeom prst="rect">
                  <a:avLst/>
                </a:prstGeom>
              </p:spPr>
            </p:pic>
            <p:pic>
              <p:nvPicPr>
                <p:cNvPr id="23" name="図 22"/>
                <p:cNvPicPr>
                  <a:picLocks noChangeAspect="1"/>
                </p:cNvPicPr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5116655" y="3607417"/>
                  <a:ext cx="670781" cy="670000"/>
                </a:xfrm>
                <a:prstGeom prst="rect">
                  <a:avLst/>
                </a:prstGeom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13804135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1545" y="1798547"/>
            <a:ext cx="3789711" cy="1296783"/>
          </a:xfrm>
        </p:spPr>
        <p:txBody>
          <a:bodyPr>
            <a:normAutofit fontScale="90000"/>
          </a:bodyPr>
          <a:lstStyle/>
          <a:p>
            <a:r>
              <a:rPr lang="en-US" altLang="ja-JP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altLang="ja-JP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ja-JP" altLang="en-US" sz="4400" dirty="0" smtClean="0">
                <a:ln w="0"/>
                <a:solidFill>
                  <a:schemeClr val="tx1"/>
                </a:solidFill>
              </a:rPr>
              <a:t>宿題をしたく</a:t>
            </a:r>
            <a:r>
              <a:rPr lang="en-US" altLang="ja-JP" sz="4400" dirty="0" smtClean="0">
                <a:ln w="0"/>
                <a:solidFill>
                  <a:schemeClr val="tx1"/>
                </a:solidFill>
              </a:rPr>
              <a:t/>
            </a:r>
            <a:br>
              <a:rPr lang="en-US" altLang="ja-JP" sz="4400" dirty="0" smtClean="0">
                <a:ln w="0"/>
                <a:solidFill>
                  <a:schemeClr val="tx1"/>
                </a:solidFill>
              </a:rPr>
            </a:br>
            <a:r>
              <a:rPr lang="ja-JP" altLang="en-US" sz="4400" dirty="0" smtClean="0">
                <a:ln w="0"/>
                <a:solidFill>
                  <a:schemeClr val="tx1"/>
                </a:solidFill>
              </a:rPr>
              <a:t>ない気分です</a:t>
            </a:r>
            <a:r>
              <a:rPr lang="ja-JP" altLang="en-US" sz="49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。</a:t>
            </a:r>
            <a:endParaRPr kumimoji="1" lang="ja-JP" altLang="en-US" sz="4900" dirty="0"/>
          </a:p>
        </p:txBody>
      </p:sp>
      <p:sp>
        <p:nvSpPr>
          <p:cNvPr id="7" name="円形吹き出し 6"/>
          <p:cNvSpPr/>
          <p:nvPr/>
        </p:nvSpPr>
        <p:spPr>
          <a:xfrm>
            <a:off x="5166264" y="584200"/>
            <a:ext cx="5577936" cy="3074640"/>
          </a:xfrm>
          <a:prstGeom prst="wedgeEllipseCallou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046538" y="1231220"/>
            <a:ext cx="3473980" cy="26161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今日</a:t>
            </a:r>
            <a:r>
              <a:rPr lang="ja-JP" altLang="en-US" sz="4400" dirty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は</a:t>
            </a:r>
            <a:r>
              <a:rPr lang="ja-JP" altLang="en-US" sz="4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宿題のやる気が出ないなあ。</a:t>
            </a:r>
            <a:endParaRPr lang="en-US" altLang="ja-JP" sz="4400" dirty="0" smtClean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  <a:p>
            <a:endParaRPr kumimoji="1" lang="ja-JP" altLang="en-US" sz="3200" dirty="0"/>
          </a:p>
        </p:txBody>
      </p:sp>
      <p:sp>
        <p:nvSpPr>
          <p:cNvPr id="8" name="タイトル 1"/>
          <p:cNvSpPr txBox="1">
            <a:spLocks/>
          </p:cNvSpPr>
          <p:nvPr/>
        </p:nvSpPr>
        <p:spPr>
          <a:xfrm>
            <a:off x="451545" y="1074236"/>
            <a:ext cx="5159222" cy="97734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850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r>
              <a:rPr lang="ja-JP" altLang="en-US" sz="4300" dirty="0">
                <a:ln w="0"/>
                <a:solidFill>
                  <a:schemeClr val="tx1"/>
                </a:solidFill>
              </a:rPr>
              <a:t>練習</a:t>
            </a:r>
            <a:r>
              <a:rPr lang="ja-JP" altLang="en-US" sz="4300" dirty="0" smtClean="0">
                <a:ln w="0"/>
                <a:solidFill>
                  <a:schemeClr val="tx1"/>
                </a:solidFill>
              </a:rPr>
              <a:t>３</a:t>
            </a:r>
            <a:r>
              <a:rPr lang="ja-JP" altLang="en-US" dirty="0" smtClean="0">
                <a:ln w="0"/>
                <a:solidFill>
                  <a:schemeClr val="tx1"/>
                </a:solidFill>
              </a:rPr>
              <a:t>　</a:t>
            </a:r>
            <a:r>
              <a:rPr lang="en-US" altLang="ja-JP" dirty="0" smtClean="0">
                <a:ln w="0"/>
                <a:solidFill>
                  <a:schemeClr val="tx1"/>
                </a:solidFill>
              </a:rPr>
              <a:t/>
            </a:r>
            <a:br>
              <a:rPr lang="en-US" altLang="ja-JP" dirty="0" smtClean="0">
                <a:ln w="0"/>
                <a:solidFill>
                  <a:schemeClr val="tx1"/>
                </a:solidFill>
              </a:rPr>
            </a:br>
            <a:endParaRPr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7589" y="3658840"/>
            <a:ext cx="3153869" cy="3153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189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6132" y="271849"/>
            <a:ext cx="8017476" cy="1301970"/>
          </a:xfrm>
          <a:solidFill>
            <a:schemeClr val="bg1">
              <a:alpha val="0"/>
            </a:schemeClr>
          </a:solidFill>
        </p:spPr>
        <p:txBody>
          <a:bodyPr>
            <a:normAutofit fontScale="90000"/>
          </a:bodyPr>
          <a:lstStyle/>
          <a:p>
            <a:r>
              <a:rPr kumimoji="1" lang="ja-JP" altLang="en-US" dirty="0" smtClean="0">
                <a:ln w="0"/>
                <a:solidFill>
                  <a:schemeClr val="tx1"/>
                </a:solidFill>
              </a:rPr>
              <a:t>そんな時の</a:t>
            </a:r>
            <a:r>
              <a:rPr kumimoji="1" lang="en-US" altLang="ja-JP" dirty="0" smtClean="0">
                <a:ln w="0"/>
                <a:solidFill>
                  <a:schemeClr val="tx1"/>
                </a:solidFill>
              </a:rPr>
              <a:t/>
            </a:r>
            <a:br>
              <a:rPr kumimoji="1" lang="en-US" altLang="ja-JP" dirty="0" smtClean="0">
                <a:ln w="0"/>
                <a:solidFill>
                  <a:schemeClr val="tx1"/>
                </a:solidFill>
              </a:rPr>
            </a:br>
            <a:r>
              <a:rPr kumimoji="1" lang="ja-JP" altLang="en-US" dirty="0" smtClean="0">
                <a:ln w="0"/>
                <a:solidFill>
                  <a:schemeClr val="tx1"/>
                </a:solidFill>
              </a:rPr>
              <a:t>ふさわしい行動はどれでしょう？</a:t>
            </a:r>
            <a:r>
              <a:rPr kumimoji="1" lang="en-US" altLang="ja-JP" dirty="0" smtClean="0">
                <a:ln w="0"/>
                <a:solidFill>
                  <a:schemeClr val="tx1"/>
                </a:solidFill>
              </a:rPr>
              <a:t/>
            </a:r>
            <a:br>
              <a:rPr kumimoji="1" lang="en-US" altLang="ja-JP" dirty="0" smtClean="0">
                <a:ln w="0"/>
                <a:solidFill>
                  <a:schemeClr val="tx1"/>
                </a:solidFill>
              </a:rPr>
            </a:br>
            <a:endParaRPr kumimoji="1" lang="ja-JP" altLang="en-US" dirty="0">
              <a:ln w="0"/>
              <a:solidFill>
                <a:schemeClr val="tx1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6119" y="1752804"/>
            <a:ext cx="3528299" cy="4068022"/>
          </a:xfrm>
          <a:solidFill>
            <a:schemeClr val="bg1">
              <a:alpha val="0"/>
            </a:schemeClr>
          </a:solidFill>
        </p:spPr>
        <p:txBody>
          <a:bodyPr/>
          <a:lstStyle/>
          <a:p>
            <a:pPr marL="0" lvl="0" indent="0">
              <a:buClr>
                <a:srgbClr val="5FCBEF"/>
              </a:buClr>
              <a:buNone/>
            </a:pPr>
            <a:r>
              <a:rPr lang="en-US" altLang="ja-JP" sz="4000" dirty="0" smtClean="0"/>
              <a:t>A</a:t>
            </a:r>
            <a:endParaRPr lang="ja-JP" altLang="en-US" sz="40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indent="0">
              <a:buClr>
                <a:srgbClr val="5FCBEF"/>
              </a:buClr>
              <a:buNone/>
            </a:pPr>
            <a:endParaRPr lang="ja-JP" altLang="en-US" sz="3200" dirty="0">
              <a:hlinkClick r:id="rId2" action="ppaction://hlinksldjump"/>
            </a:endParaRPr>
          </a:p>
          <a:p>
            <a:pPr marL="0" lvl="0" indent="0">
              <a:buClr>
                <a:srgbClr val="5FCBEF"/>
              </a:buClr>
              <a:buNone/>
            </a:pPr>
            <a:endParaRPr lang="ja-JP" altLang="en-US" sz="3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hlinkClick r:id="rId2" action="ppaction://hlinksldjump"/>
            </a:endParaRPr>
          </a:p>
          <a:p>
            <a:pPr marL="0" indent="0">
              <a:buNone/>
            </a:pPr>
            <a:endParaRPr lang="ja-JP" altLang="en-US" sz="3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hlinkClick r:id="rId2" action="ppaction://hlinksldjump"/>
            </a:endParaRPr>
          </a:p>
          <a:p>
            <a:pPr marL="0" indent="0">
              <a:buNone/>
            </a:pPr>
            <a:endParaRPr kumimoji="1" lang="ja-JP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hlinkClick r:id="rId2" action="ppaction://hlinksldjump"/>
            </a:endParaRP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586356" y="1573820"/>
            <a:ext cx="3217428" cy="3761386"/>
          </a:xfrm>
          <a:solidFill>
            <a:schemeClr val="bg1">
              <a:alpha val="0"/>
            </a:schemeClr>
          </a:solidFill>
        </p:spPr>
        <p:txBody>
          <a:bodyPr>
            <a:normAutofit/>
          </a:bodyPr>
          <a:lstStyle/>
          <a:p>
            <a:pPr marL="0" lvl="0" indent="0">
              <a:buClr>
                <a:srgbClr val="5FCBEF"/>
              </a:buClr>
              <a:buNone/>
            </a:pPr>
            <a:r>
              <a:rPr lang="en-US" altLang="ja-JP" sz="4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B</a:t>
            </a:r>
            <a:endParaRPr kumimoji="1" lang="ja-JP" altLang="en-US" sz="4000" dirty="0"/>
          </a:p>
        </p:txBody>
      </p:sp>
      <p:sp>
        <p:nvSpPr>
          <p:cNvPr id="6" name="コンテンツ プレースホルダー 3">
            <a:hlinkClick r:id="rId3" action="ppaction://hlinksldjump"/>
          </p:cNvPr>
          <p:cNvSpPr txBox="1">
            <a:spLocks/>
          </p:cNvSpPr>
          <p:nvPr/>
        </p:nvSpPr>
        <p:spPr>
          <a:xfrm>
            <a:off x="7145811" y="2122431"/>
            <a:ext cx="3528921" cy="3328767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457200">
              <a:lnSpc>
                <a:spcPct val="100000"/>
              </a:lnSpc>
              <a:buClr>
                <a:srgbClr val="5FCBEF"/>
              </a:buClr>
              <a:buSzPct val="80000"/>
              <a:buNone/>
            </a:pPr>
            <a:r>
              <a:rPr lang="en-US" altLang="ja-JP" sz="4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C</a:t>
            </a:r>
            <a:endParaRPr lang="ja-JP" altLang="en-US" sz="4000" dirty="0"/>
          </a:p>
        </p:txBody>
      </p:sp>
      <p:sp>
        <p:nvSpPr>
          <p:cNvPr id="7" name="雲形吹き出し 6">
            <a:hlinkClick r:id="rId2" action="ppaction://hlinksldjump"/>
          </p:cNvPr>
          <p:cNvSpPr/>
          <p:nvPr/>
        </p:nvSpPr>
        <p:spPr>
          <a:xfrm>
            <a:off x="106119" y="1694332"/>
            <a:ext cx="3528298" cy="3520361"/>
          </a:xfrm>
          <a:prstGeom prst="cloudCallout">
            <a:avLst/>
          </a:prstGeom>
          <a:solidFill>
            <a:schemeClr val="accent1">
              <a:alpha val="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ja-JP" altLang="en-US" sz="2800" dirty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宿題</a:t>
            </a:r>
            <a:r>
              <a:rPr lang="ja-JP" altLang="en-US" sz="28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が終わったら，</a:t>
            </a:r>
            <a:r>
              <a:rPr lang="en-US" altLang="ja-JP" sz="28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15</a:t>
            </a:r>
            <a:r>
              <a:rPr lang="ja-JP" altLang="en-US" sz="28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分，</a:t>
            </a:r>
            <a:r>
              <a:rPr lang="en-US" altLang="ja-JP" sz="28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AKB</a:t>
            </a:r>
            <a:r>
              <a:rPr lang="ja-JP" altLang="en-US" sz="28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の新曲聞こう。さあ，宿題，がんばるぞ</a:t>
            </a:r>
            <a:r>
              <a:rPr lang="ja-JP" altLang="en-US" b="1" dirty="0" smtClean="0">
                <a:solidFill>
                  <a:prstClr val="black"/>
                </a:solidFill>
              </a:rPr>
              <a:t>。</a:t>
            </a:r>
            <a:endParaRPr lang="en-US" altLang="ja-JP" b="1" dirty="0"/>
          </a:p>
        </p:txBody>
      </p:sp>
      <p:sp>
        <p:nvSpPr>
          <p:cNvPr id="8" name="雲形吹き出し 7">
            <a:hlinkClick r:id="rId4" action="ppaction://hlinksldjump"/>
          </p:cNvPr>
          <p:cNvSpPr/>
          <p:nvPr/>
        </p:nvSpPr>
        <p:spPr>
          <a:xfrm>
            <a:off x="7145811" y="1694331"/>
            <a:ext cx="4344574" cy="3085487"/>
          </a:xfrm>
          <a:prstGeom prst="cloudCallout">
            <a:avLst/>
          </a:prstGeom>
          <a:solidFill>
            <a:schemeClr val="bg1">
              <a:alpha val="0"/>
            </a:schemeClr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8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とにかく早く終わらせてやろう。答えを探して写せば早いぞ。</a:t>
            </a:r>
            <a:endParaRPr lang="en-US" altLang="ja-JP" sz="2800" dirty="0">
              <a:solidFill>
                <a:prstClr val="black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9" name="雲形吹き出し 8">
            <a:hlinkClick r:id="rId4" action="ppaction://hlinksldjump"/>
          </p:cNvPr>
          <p:cNvSpPr/>
          <p:nvPr/>
        </p:nvSpPr>
        <p:spPr>
          <a:xfrm>
            <a:off x="3689880" y="1259458"/>
            <a:ext cx="3517824" cy="3700290"/>
          </a:xfrm>
          <a:prstGeom prst="cloudCallout">
            <a:avLst/>
          </a:prstGeom>
          <a:solidFill>
            <a:schemeClr val="bg1">
              <a:alpha val="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en-US" altLang="ja-JP" b="1" dirty="0"/>
          </a:p>
          <a:p>
            <a:pPr algn="ctr"/>
            <a:r>
              <a:rPr lang="ja-JP" altLang="en-US" sz="28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やる気が出ない日に宿題やっても頭に入らないだろ。今日は，ゆっくりテレビでも見よう。</a:t>
            </a:r>
            <a:endParaRPr lang="ja-JP" altLang="en-US" sz="2800" dirty="0">
              <a:solidFill>
                <a:prstClr val="black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28180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4" grpId="0" uiExpand="1" build="p" animBg="1"/>
      <p:bldP spid="6" grpId="0" animBg="1"/>
      <p:bldP spid="7" grpId="0" animBg="1"/>
      <p:bldP spid="8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"/>
          <p:cNvSpPr txBox="1">
            <a:spLocks/>
          </p:cNvSpPr>
          <p:nvPr/>
        </p:nvSpPr>
        <p:spPr>
          <a:xfrm>
            <a:off x="2333351" y="219515"/>
            <a:ext cx="5110582" cy="89154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r>
              <a:rPr lang="ja-JP" altLang="en-US" sz="4800" dirty="0" smtClean="0">
                <a:ln w="0"/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宿題の３大ルール</a:t>
            </a:r>
            <a:endParaRPr lang="ja-JP" altLang="en-US" sz="4800" dirty="0">
              <a:ln w="0"/>
              <a:solidFill>
                <a:prstClr val="black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10" name="横巻き 9"/>
          <p:cNvSpPr/>
          <p:nvPr/>
        </p:nvSpPr>
        <p:spPr>
          <a:xfrm>
            <a:off x="1203071" y="1111055"/>
            <a:ext cx="5599512" cy="1826171"/>
          </a:xfrm>
          <a:prstGeom prst="horizontalScroll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54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提出期限を守る</a:t>
            </a:r>
            <a:endParaRPr lang="ja-JP" altLang="en-US" sz="5400" dirty="0">
              <a:solidFill>
                <a:prstClr val="white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16" name="横巻き 15"/>
          <p:cNvSpPr/>
          <p:nvPr/>
        </p:nvSpPr>
        <p:spPr>
          <a:xfrm>
            <a:off x="2828941" y="2741498"/>
            <a:ext cx="5165131" cy="1765481"/>
          </a:xfrm>
          <a:prstGeom prst="horizontalScroll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54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最後までやる</a:t>
            </a:r>
            <a:endParaRPr lang="ja-JP" altLang="en-US" sz="5400" dirty="0">
              <a:solidFill>
                <a:prstClr val="black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17" name="横巻き 16"/>
          <p:cNvSpPr/>
          <p:nvPr/>
        </p:nvSpPr>
        <p:spPr>
          <a:xfrm>
            <a:off x="4575969" y="4476308"/>
            <a:ext cx="5375709" cy="1924062"/>
          </a:xfrm>
          <a:prstGeom prst="horizontalScroll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54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きちんと覚える</a:t>
            </a:r>
            <a:endParaRPr lang="ja-JP" altLang="en-US" sz="5400" dirty="0">
              <a:solidFill>
                <a:prstClr val="black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565" y="4384948"/>
            <a:ext cx="1803704" cy="2106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8907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0" grpId="0" animBg="1"/>
      <p:bldP spid="16" grpId="0" animBg="1"/>
      <p:bldP spid="17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hlinkClick r:id="rId2" action="ppaction://hlinksldjump"/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64299" y="695662"/>
            <a:ext cx="4296784" cy="1320800"/>
          </a:xfrm>
        </p:spPr>
        <p:txBody>
          <a:bodyPr>
            <a:noAutofit/>
          </a:bodyPr>
          <a:lstStyle/>
          <a:p>
            <a:r>
              <a:rPr kumimoji="1" lang="ja-JP" altLang="en-US" sz="9600" dirty="0" smtClean="0">
                <a:ln w="0"/>
                <a:solidFill>
                  <a:schemeClr val="tx1"/>
                </a:solidFill>
                <a:latin typeface="AR板体H" panose="04020909000000000000" pitchFamily="17" charset="-128"/>
                <a:ea typeface="AR板体H" panose="04020909000000000000" pitchFamily="17" charset="-128"/>
              </a:rPr>
              <a:t>う～ん。</a:t>
            </a:r>
            <a:endParaRPr kumimoji="1" lang="ja-JP" altLang="en-US" sz="9600" dirty="0">
              <a:ln w="0"/>
              <a:solidFill>
                <a:schemeClr val="tx1"/>
              </a:solidFill>
              <a:latin typeface="AR板体H" panose="04020909000000000000" pitchFamily="17" charset="-128"/>
              <a:ea typeface="AR板体H" panose="04020909000000000000" pitchFamily="17" charset="-128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1104194"/>
            <a:ext cx="2813927" cy="2810651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35856" y="3999371"/>
            <a:ext cx="2757522" cy="20817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450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/>
          <p:cNvSpPr txBox="1">
            <a:spLocks/>
          </p:cNvSpPr>
          <p:nvPr/>
        </p:nvSpPr>
        <p:spPr>
          <a:xfrm>
            <a:off x="333830" y="333830"/>
            <a:ext cx="9973282" cy="55224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r>
              <a:rPr lang="en-US" altLang="ja-JP" sz="167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PなごみＰＯＰ体B" panose="040B0800000000000000" pitchFamily="50" charset="-128"/>
                <a:ea typeface="AR PなごみＰＯＰ体B" panose="040B0800000000000000" pitchFamily="50" charset="-128"/>
              </a:rPr>
              <a:t>Good</a:t>
            </a:r>
            <a:r>
              <a:rPr lang="ja-JP" altLang="en-US" sz="167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！！</a:t>
            </a:r>
            <a:endParaRPr lang="ja-JP" altLang="en-US" sz="167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pSp>
        <p:nvGrpSpPr>
          <p:cNvPr id="5" name="グループ化 4"/>
          <p:cNvGrpSpPr/>
          <p:nvPr/>
        </p:nvGrpSpPr>
        <p:grpSpPr>
          <a:xfrm>
            <a:off x="5155292" y="1953993"/>
            <a:ext cx="5502440" cy="4632510"/>
            <a:chOff x="4986163" y="1984255"/>
            <a:chExt cx="5502440" cy="4632510"/>
          </a:xfrm>
        </p:grpSpPr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65881" y="2000225"/>
              <a:ext cx="1902983" cy="1162252"/>
            </a:xfrm>
            <a:prstGeom prst="rect">
              <a:avLst/>
            </a:prstGeom>
          </p:spPr>
        </p:pic>
        <p:grpSp>
          <p:nvGrpSpPr>
            <p:cNvPr id="8" name="グループ化 7"/>
            <p:cNvGrpSpPr/>
            <p:nvPr/>
          </p:nvGrpSpPr>
          <p:grpSpPr>
            <a:xfrm>
              <a:off x="4986163" y="1984255"/>
              <a:ext cx="5502440" cy="4632510"/>
              <a:chOff x="5040227" y="1961838"/>
              <a:chExt cx="5502440" cy="4632510"/>
            </a:xfrm>
          </p:grpSpPr>
          <p:pic>
            <p:nvPicPr>
              <p:cNvPr id="9" name="図 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040227" y="2011906"/>
                <a:ext cx="1010708" cy="1009531"/>
              </a:xfrm>
              <a:prstGeom prst="rect">
                <a:avLst/>
              </a:prstGeom>
            </p:spPr>
          </p:pic>
          <p:grpSp>
            <p:nvGrpSpPr>
              <p:cNvPr id="10" name="グループ化 9"/>
              <p:cNvGrpSpPr/>
              <p:nvPr/>
            </p:nvGrpSpPr>
            <p:grpSpPr>
              <a:xfrm>
                <a:off x="5040227" y="1961838"/>
                <a:ext cx="5502440" cy="4632510"/>
                <a:chOff x="5116655" y="1965262"/>
                <a:chExt cx="5502440" cy="4632510"/>
              </a:xfrm>
            </p:grpSpPr>
            <p:pic>
              <p:nvPicPr>
                <p:cNvPr id="11" name="図 10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053986" y="4463566"/>
                  <a:ext cx="1658622" cy="2134206"/>
                </a:xfrm>
                <a:prstGeom prst="rect">
                  <a:avLst/>
                </a:prstGeom>
              </p:spPr>
            </p:pic>
            <p:pic>
              <p:nvPicPr>
                <p:cNvPr id="12" name="図 11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168675" y="4300510"/>
                  <a:ext cx="1727698" cy="2251325"/>
                </a:xfrm>
                <a:prstGeom prst="rect">
                  <a:avLst/>
                </a:prstGeom>
              </p:spPr>
            </p:pic>
            <p:pic>
              <p:nvPicPr>
                <p:cNvPr id="13" name="図 12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9009220" y="4605638"/>
                  <a:ext cx="1609875" cy="1992134"/>
                </a:xfrm>
                <a:prstGeom prst="rect">
                  <a:avLst/>
                </a:prstGeom>
              </p:spPr>
            </p:pic>
            <p:pic>
              <p:nvPicPr>
                <p:cNvPr id="14" name="図 13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7172411" y="2927207"/>
                  <a:ext cx="1129945" cy="1036763"/>
                </a:xfrm>
                <a:prstGeom prst="rect">
                  <a:avLst/>
                </a:prstGeom>
              </p:spPr>
            </p:pic>
            <p:pic>
              <p:nvPicPr>
                <p:cNvPr id="15" name="図 14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8360335" y="2887670"/>
                  <a:ext cx="866738" cy="1082160"/>
                </a:xfrm>
                <a:prstGeom prst="rect">
                  <a:avLst/>
                </a:prstGeom>
              </p:spPr>
            </p:pic>
            <p:pic>
              <p:nvPicPr>
                <p:cNvPr id="16" name="図 15"/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6083260" y="3077916"/>
                  <a:ext cx="956571" cy="1060164"/>
                </a:xfrm>
                <a:prstGeom prst="rect">
                  <a:avLst/>
                </a:prstGeom>
              </p:spPr>
            </p:pic>
            <p:pic>
              <p:nvPicPr>
                <p:cNvPr id="17" name="図 16"/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9422711" y="1965262"/>
                  <a:ext cx="874812" cy="969696"/>
                </a:xfrm>
                <a:prstGeom prst="rect">
                  <a:avLst/>
                </a:prstGeom>
              </p:spPr>
            </p:pic>
            <p:pic>
              <p:nvPicPr>
                <p:cNvPr id="18" name="図 17"/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9422711" y="3195186"/>
                  <a:ext cx="960953" cy="1065180"/>
                </a:xfrm>
                <a:prstGeom prst="rect">
                  <a:avLst/>
                </a:prstGeom>
              </p:spPr>
            </p:pic>
            <p:pic>
              <p:nvPicPr>
                <p:cNvPr id="19" name="図 18"/>
                <p:cNvPicPr>
                  <a:picLocks noChangeAspect="1"/>
                </p:cNvPicPr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6507703" y="2219402"/>
                  <a:ext cx="2703729" cy="2029083"/>
                </a:xfrm>
                <a:prstGeom prst="rect">
                  <a:avLst/>
                </a:prstGeom>
              </p:spPr>
            </p:pic>
            <p:pic>
              <p:nvPicPr>
                <p:cNvPr id="20" name="図 19"/>
                <p:cNvPicPr>
                  <a:picLocks noChangeAspect="1"/>
                </p:cNvPicPr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5755733" y="3236043"/>
                  <a:ext cx="419581" cy="419092"/>
                </a:xfrm>
                <a:prstGeom prst="rect">
                  <a:avLst/>
                </a:prstGeom>
              </p:spPr>
            </p:pic>
            <p:pic>
              <p:nvPicPr>
                <p:cNvPr id="21" name="図 20"/>
                <p:cNvPicPr>
                  <a:picLocks noChangeAspect="1"/>
                </p:cNvPicPr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5116655" y="3607417"/>
                  <a:ext cx="670781" cy="670000"/>
                </a:xfrm>
                <a:prstGeom prst="rect">
                  <a:avLst/>
                </a:prstGeom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2782940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"/>
          <p:cNvSpPr txBox="1">
            <a:spLocks/>
          </p:cNvSpPr>
          <p:nvPr/>
        </p:nvSpPr>
        <p:spPr>
          <a:xfrm>
            <a:off x="1191491" y="548640"/>
            <a:ext cx="8370520" cy="1390995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r>
              <a:rPr lang="ja-JP" altLang="en-US" sz="6600" dirty="0" smtClean="0">
                <a:ln w="0"/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やる気が出ないときは</a:t>
            </a:r>
            <a:endParaRPr lang="ja-JP" altLang="en-US" sz="6600" dirty="0">
              <a:ln w="0"/>
              <a:solidFill>
                <a:prstClr val="black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10" name="横巻き 9"/>
          <p:cNvSpPr/>
          <p:nvPr/>
        </p:nvSpPr>
        <p:spPr>
          <a:xfrm>
            <a:off x="736468" y="1939635"/>
            <a:ext cx="9240982" cy="3486665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54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終わった後の楽しい時間のことを考えましょう</a:t>
            </a:r>
            <a:r>
              <a:rPr lang="ja-JP" altLang="en-US" sz="4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。</a:t>
            </a:r>
            <a:endParaRPr lang="ja-JP" altLang="en-US" sz="5400" dirty="0">
              <a:solidFill>
                <a:prstClr val="white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66651" y="2936608"/>
            <a:ext cx="2571919" cy="3252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09842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0825" y="304800"/>
            <a:ext cx="9399354" cy="1158240"/>
          </a:xfrm>
        </p:spPr>
        <p:txBody>
          <a:bodyPr>
            <a:normAutofit/>
          </a:bodyPr>
          <a:lstStyle/>
          <a:p>
            <a:pPr algn="ctr"/>
            <a:r>
              <a:rPr kumimoji="1"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ここで一句</a:t>
            </a:r>
            <a:endParaRPr kumimoji="1" lang="ja-JP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右矢印 6"/>
          <p:cNvSpPr/>
          <p:nvPr/>
        </p:nvSpPr>
        <p:spPr>
          <a:xfrm>
            <a:off x="4313680" y="3493414"/>
            <a:ext cx="1136822" cy="10390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557942" y="1439680"/>
            <a:ext cx="4247317" cy="514651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66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宿題は</a:t>
            </a:r>
            <a:endParaRPr kumimoji="1" lang="en-US" altLang="ja-JP" sz="6600" dirty="0" smtClean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  <a:p>
            <a:r>
              <a:rPr kumimoji="1" lang="ja-JP" altLang="en-US" sz="66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終わらすだけじゃ</a:t>
            </a:r>
            <a:endParaRPr kumimoji="1" lang="en-US" altLang="ja-JP" sz="6600" dirty="0" smtClean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  <a:p>
            <a:r>
              <a:rPr kumimoji="1" lang="ja-JP" altLang="en-US" sz="66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意味がない</a:t>
            </a:r>
            <a:endParaRPr kumimoji="1" lang="ja-JP" altLang="en-US" sz="66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grpSp>
        <p:nvGrpSpPr>
          <p:cNvPr id="6" name="グループ化 5"/>
          <p:cNvGrpSpPr/>
          <p:nvPr/>
        </p:nvGrpSpPr>
        <p:grpSpPr>
          <a:xfrm>
            <a:off x="414033" y="2254649"/>
            <a:ext cx="3899647" cy="3539937"/>
            <a:chOff x="4986163" y="1984255"/>
            <a:chExt cx="5502440" cy="4632510"/>
          </a:xfrm>
        </p:grpSpPr>
        <p:pic>
          <p:nvPicPr>
            <p:cNvPr id="8" name="図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65881" y="2000225"/>
              <a:ext cx="1902983" cy="1162252"/>
            </a:xfrm>
            <a:prstGeom prst="rect">
              <a:avLst/>
            </a:prstGeom>
          </p:spPr>
        </p:pic>
        <p:grpSp>
          <p:nvGrpSpPr>
            <p:cNvPr id="9" name="グループ化 8"/>
            <p:cNvGrpSpPr/>
            <p:nvPr/>
          </p:nvGrpSpPr>
          <p:grpSpPr>
            <a:xfrm>
              <a:off x="4986163" y="1984255"/>
              <a:ext cx="5502440" cy="4632510"/>
              <a:chOff x="5040227" y="1961838"/>
              <a:chExt cx="5502440" cy="4632510"/>
            </a:xfrm>
          </p:grpSpPr>
          <p:pic>
            <p:nvPicPr>
              <p:cNvPr id="11" name="図 1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040227" y="2011906"/>
                <a:ext cx="1010708" cy="1009531"/>
              </a:xfrm>
              <a:prstGeom prst="rect">
                <a:avLst/>
              </a:prstGeom>
            </p:spPr>
          </p:pic>
          <p:grpSp>
            <p:nvGrpSpPr>
              <p:cNvPr id="12" name="グループ化 11"/>
              <p:cNvGrpSpPr/>
              <p:nvPr/>
            </p:nvGrpSpPr>
            <p:grpSpPr>
              <a:xfrm>
                <a:off x="5040227" y="1961838"/>
                <a:ext cx="5502440" cy="4632510"/>
                <a:chOff x="5116655" y="1965262"/>
                <a:chExt cx="5502440" cy="4632510"/>
              </a:xfrm>
            </p:grpSpPr>
            <p:pic>
              <p:nvPicPr>
                <p:cNvPr id="13" name="図 12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053986" y="4463566"/>
                  <a:ext cx="1658622" cy="2134206"/>
                </a:xfrm>
                <a:prstGeom prst="rect">
                  <a:avLst/>
                </a:prstGeom>
              </p:spPr>
            </p:pic>
            <p:pic>
              <p:nvPicPr>
                <p:cNvPr id="14" name="図 13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168675" y="4300510"/>
                  <a:ext cx="1727698" cy="2251325"/>
                </a:xfrm>
                <a:prstGeom prst="rect">
                  <a:avLst/>
                </a:prstGeom>
              </p:spPr>
            </p:pic>
            <p:pic>
              <p:nvPicPr>
                <p:cNvPr id="15" name="図 14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9009220" y="4605638"/>
                  <a:ext cx="1609875" cy="1992134"/>
                </a:xfrm>
                <a:prstGeom prst="rect">
                  <a:avLst/>
                </a:prstGeom>
              </p:spPr>
            </p:pic>
            <p:pic>
              <p:nvPicPr>
                <p:cNvPr id="16" name="図 15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7172411" y="2927207"/>
                  <a:ext cx="1129945" cy="1036763"/>
                </a:xfrm>
                <a:prstGeom prst="rect">
                  <a:avLst/>
                </a:prstGeom>
              </p:spPr>
            </p:pic>
            <p:pic>
              <p:nvPicPr>
                <p:cNvPr id="17" name="図 16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8360335" y="2887670"/>
                  <a:ext cx="866738" cy="1082160"/>
                </a:xfrm>
                <a:prstGeom prst="rect">
                  <a:avLst/>
                </a:prstGeom>
              </p:spPr>
            </p:pic>
            <p:pic>
              <p:nvPicPr>
                <p:cNvPr id="18" name="図 17"/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6083260" y="3077916"/>
                  <a:ext cx="956571" cy="1060164"/>
                </a:xfrm>
                <a:prstGeom prst="rect">
                  <a:avLst/>
                </a:prstGeom>
              </p:spPr>
            </p:pic>
            <p:pic>
              <p:nvPicPr>
                <p:cNvPr id="19" name="図 18"/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9422711" y="1965262"/>
                  <a:ext cx="874812" cy="969696"/>
                </a:xfrm>
                <a:prstGeom prst="rect">
                  <a:avLst/>
                </a:prstGeom>
              </p:spPr>
            </p:pic>
            <p:pic>
              <p:nvPicPr>
                <p:cNvPr id="20" name="図 19"/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9422711" y="3195186"/>
                  <a:ext cx="960953" cy="1065180"/>
                </a:xfrm>
                <a:prstGeom prst="rect">
                  <a:avLst/>
                </a:prstGeom>
              </p:spPr>
            </p:pic>
            <p:pic>
              <p:nvPicPr>
                <p:cNvPr id="21" name="図 20"/>
                <p:cNvPicPr>
                  <a:picLocks noChangeAspect="1"/>
                </p:cNvPicPr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6507703" y="2219402"/>
                  <a:ext cx="2703729" cy="2029083"/>
                </a:xfrm>
                <a:prstGeom prst="rect">
                  <a:avLst/>
                </a:prstGeom>
              </p:spPr>
            </p:pic>
            <p:pic>
              <p:nvPicPr>
                <p:cNvPr id="22" name="図 21"/>
                <p:cNvPicPr>
                  <a:picLocks noChangeAspect="1"/>
                </p:cNvPicPr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5755733" y="3236043"/>
                  <a:ext cx="419581" cy="419092"/>
                </a:xfrm>
                <a:prstGeom prst="rect">
                  <a:avLst/>
                </a:prstGeom>
              </p:spPr>
            </p:pic>
            <p:pic>
              <p:nvPicPr>
                <p:cNvPr id="23" name="図 22"/>
                <p:cNvPicPr>
                  <a:picLocks noChangeAspect="1"/>
                </p:cNvPicPr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5116655" y="3607417"/>
                  <a:ext cx="670781" cy="670000"/>
                </a:xfrm>
                <a:prstGeom prst="rect">
                  <a:avLst/>
                </a:prstGeom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1795610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3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円形吹き出し 3"/>
          <p:cNvSpPr/>
          <p:nvPr/>
        </p:nvSpPr>
        <p:spPr>
          <a:xfrm>
            <a:off x="5521120" y="674921"/>
            <a:ext cx="5227562" cy="2776491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4800" dirty="0" smtClean="0"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ちょっと，</a:t>
            </a:r>
            <a:endParaRPr kumimoji="1" lang="en-US" altLang="ja-JP" sz="4800" dirty="0" smtClean="0"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  <a:p>
            <a:r>
              <a:rPr lang="ja-JP" altLang="en-US" sz="4800" dirty="0" smtClean="0"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飽きてきたぞ。</a:t>
            </a:r>
            <a:r>
              <a:rPr kumimoji="1" lang="ja-JP" altLang="en-US" sz="3600" dirty="0" smtClean="0"/>
              <a:t>ｙ</a:t>
            </a:r>
            <a:endParaRPr kumimoji="1" lang="ja-JP" altLang="en-US" sz="3600" dirty="0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1039" y="472487"/>
            <a:ext cx="1974115" cy="889485"/>
          </a:xfrm>
        </p:spPr>
        <p:txBody>
          <a:bodyPr>
            <a:normAutofit/>
          </a:bodyPr>
          <a:lstStyle/>
          <a:p>
            <a:r>
              <a:rPr lang="ja-JP" altLang="en-US" dirty="0" smtClean="0">
                <a:ln w="0"/>
                <a:solidFill>
                  <a:schemeClr val="tx1"/>
                </a:solidFill>
              </a:rPr>
              <a:t>練習</a:t>
            </a:r>
            <a:r>
              <a:rPr lang="ja-JP" altLang="en-US" dirty="0">
                <a:ln w="0"/>
                <a:solidFill>
                  <a:schemeClr val="tx1"/>
                </a:solidFill>
              </a:rPr>
              <a:t>４</a:t>
            </a:r>
            <a:endParaRPr kumimoji="1" lang="ja-JP" altLang="en-US" dirty="0"/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321039" y="851875"/>
            <a:ext cx="3739427" cy="2877442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r>
              <a:rPr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ja-JP" altLang="en-US" sz="4100" dirty="0" smtClean="0">
                <a:ln w="0"/>
                <a:solidFill>
                  <a:schemeClr val="tx1"/>
                </a:solidFill>
              </a:rPr>
              <a:t>宿題の途中で集中力が切れてきました。</a:t>
            </a:r>
            <a:endParaRPr lang="en-US" altLang="ja-JP" sz="4100" dirty="0" smtClean="0">
              <a:ln w="0"/>
              <a:solidFill>
                <a:schemeClr val="tx1"/>
              </a:solidFill>
            </a:endParaRPr>
          </a:p>
          <a:p>
            <a:endParaRPr lang="ja-JP" altLang="en-US" sz="4100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0466" y="3269854"/>
            <a:ext cx="2674094" cy="3196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5739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37802" y="387415"/>
            <a:ext cx="8017476" cy="1046416"/>
          </a:xfrm>
        </p:spPr>
        <p:txBody>
          <a:bodyPr>
            <a:noAutofit/>
          </a:bodyPr>
          <a:lstStyle/>
          <a:p>
            <a:r>
              <a:rPr kumimoji="1" lang="ja-JP" altLang="en-US" sz="4000" dirty="0" smtClean="0">
                <a:ln w="0"/>
                <a:solidFill>
                  <a:schemeClr val="tx1"/>
                </a:solidFill>
              </a:rPr>
              <a:t>そんなときの</a:t>
            </a:r>
            <a:r>
              <a:rPr kumimoji="1" lang="en-US" altLang="ja-JP" sz="4000" dirty="0" smtClean="0">
                <a:ln w="0"/>
                <a:solidFill>
                  <a:schemeClr val="tx1"/>
                </a:solidFill>
              </a:rPr>
              <a:t/>
            </a:r>
            <a:br>
              <a:rPr kumimoji="1" lang="en-US" altLang="ja-JP" sz="4000" dirty="0" smtClean="0">
                <a:ln w="0"/>
                <a:solidFill>
                  <a:schemeClr val="tx1"/>
                </a:solidFill>
              </a:rPr>
            </a:br>
            <a:r>
              <a:rPr kumimoji="1" lang="ja-JP" altLang="en-US" sz="4000" dirty="0" smtClean="0">
                <a:ln w="0"/>
                <a:solidFill>
                  <a:schemeClr val="tx1"/>
                </a:solidFill>
              </a:rPr>
              <a:t>ふさわしい対応</a:t>
            </a:r>
            <a:r>
              <a:rPr lang="ja-JP" altLang="en-US" sz="4000" dirty="0" smtClean="0">
                <a:ln w="0"/>
                <a:solidFill>
                  <a:schemeClr val="tx1"/>
                </a:solidFill>
              </a:rPr>
              <a:t>はどれ</a:t>
            </a:r>
            <a:r>
              <a:rPr kumimoji="1" lang="ja-JP" altLang="en-US" sz="4000" dirty="0" smtClean="0">
                <a:ln w="0"/>
                <a:solidFill>
                  <a:schemeClr val="tx1"/>
                </a:solidFill>
              </a:rPr>
              <a:t>でしょう？</a:t>
            </a:r>
            <a:r>
              <a:rPr kumimoji="1" lang="en-US" altLang="ja-JP" sz="4000" dirty="0" smtClean="0">
                <a:ln w="0"/>
                <a:solidFill>
                  <a:schemeClr val="tx1"/>
                </a:solidFill>
              </a:rPr>
              <a:t/>
            </a:r>
            <a:br>
              <a:rPr kumimoji="1" lang="en-US" altLang="ja-JP" sz="4000" dirty="0" smtClean="0">
                <a:ln w="0"/>
                <a:solidFill>
                  <a:schemeClr val="tx1"/>
                </a:solidFill>
              </a:rPr>
            </a:br>
            <a:endParaRPr kumimoji="1" lang="ja-JP" altLang="en-US" sz="4000" dirty="0">
              <a:ln w="0"/>
              <a:solidFill>
                <a:schemeClr val="tx1"/>
              </a:solidFill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9715" y="1813867"/>
            <a:ext cx="3233093" cy="33429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4000" dirty="0" smtClean="0"/>
              <a:t>A</a:t>
            </a:r>
            <a:endParaRPr lang="ja-JP" altLang="en-US" sz="4000" dirty="0"/>
          </a:p>
          <a:p>
            <a:pPr marL="0" indent="0">
              <a:buNone/>
            </a:pPr>
            <a:endParaRPr kumimoji="1" lang="ja-JP" altLang="en-US" sz="2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hlinkClick r:id="rId2" action="ppaction://hlinksldjump"/>
            </a:endParaRPr>
          </a:p>
        </p:txBody>
      </p:sp>
      <p:sp>
        <p:nvSpPr>
          <p:cNvPr id="6" name="コンテンツ プレースホルダー 3">
            <a:hlinkClick r:id="rId3" action="ppaction://hlinksldjump"/>
          </p:cNvPr>
          <p:cNvSpPr txBox="1">
            <a:spLocks/>
          </p:cNvSpPr>
          <p:nvPr/>
        </p:nvSpPr>
        <p:spPr>
          <a:xfrm>
            <a:off x="7306364" y="1813867"/>
            <a:ext cx="3569453" cy="36525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200">
              <a:lnSpc>
                <a:spcPct val="100000"/>
              </a:lnSpc>
              <a:buClr>
                <a:srgbClr val="5FCBEF"/>
              </a:buClr>
              <a:buSzPct val="80000"/>
              <a:buFont typeface="Arial" panose="020B0604020202020204" pitchFamily="34" charset="0"/>
              <a:buNone/>
            </a:pPr>
            <a:r>
              <a:rPr lang="en-US" altLang="ja-JP" sz="4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C</a:t>
            </a:r>
            <a:endParaRPr lang="ja-JP" altLang="en-US" sz="4000" dirty="0">
              <a:solidFill>
                <a:prstClr val="black"/>
              </a:solidFill>
            </a:endParaRPr>
          </a:p>
        </p:txBody>
      </p:sp>
      <p:sp>
        <p:nvSpPr>
          <p:cNvPr id="7" name="雲形吹き出し 6">
            <a:hlinkClick r:id="rId4" action="ppaction://hlinksldjump"/>
          </p:cNvPr>
          <p:cNvSpPr/>
          <p:nvPr/>
        </p:nvSpPr>
        <p:spPr>
          <a:xfrm>
            <a:off x="3593266" y="1813867"/>
            <a:ext cx="3668039" cy="3062934"/>
          </a:xfrm>
          <a:prstGeom prst="cloudCallout">
            <a:avLst>
              <a:gd name="adj1" fmla="val -19076"/>
              <a:gd name="adj2" fmla="val 60329"/>
            </a:avLst>
          </a:prstGeom>
          <a:solidFill>
            <a:schemeClr val="bg1">
              <a:alpha val="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8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目が疲れてきたな。窓を開けて山，川，自然の風景をながめよう。</a:t>
            </a:r>
            <a:endParaRPr lang="en-US" altLang="ja-JP" sz="2800" dirty="0" smtClean="0">
              <a:solidFill>
                <a:prstClr val="black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8" name="雲形吹き出し 7">
            <a:hlinkClick r:id="rId5" action="ppaction://hlinksldjump"/>
          </p:cNvPr>
          <p:cNvSpPr/>
          <p:nvPr/>
        </p:nvSpPr>
        <p:spPr>
          <a:xfrm>
            <a:off x="147525" y="2015421"/>
            <a:ext cx="3354275" cy="3097039"/>
          </a:xfrm>
          <a:prstGeom prst="cloudCallout">
            <a:avLst/>
          </a:prstGeom>
          <a:solidFill>
            <a:schemeClr val="bg1">
              <a:alpha val="0"/>
            </a:schemeClr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8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飽きてきたから，ちょっとテレビでも見ようか。</a:t>
            </a:r>
            <a:endParaRPr lang="ja-JP" altLang="en-US" sz="2800" dirty="0">
              <a:solidFill>
                <a:prstClr val="black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8096959" y="2483786"/>
            <a:ext cx="1633449" cy="369332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>
            <a:spAutoFit/>
          </a:bodyPr>
          <a:lstStyle/>
          <a:p>
            <a:endParaRPr lang="ja-JP" altLang="en-US" b="1" dirty="0">
              <a:solidFill>
                <a:prstClr val="black"/>
              </a:solidFill>
            </a:endParaRPr>
          </a:p>
        </p:txBody>
      </p:sp>
      <p:sp>
        <p:nvSpPr>
          <p:cNvPr id="13" name="雲形吹き出し 12">
            <a:hlinkClick r:id="rId5" action="ppaction://hlinksldjump"/>
          </p:cNvPr>
          <p:cNvSpPr/>
          <p:nvPr/>
        </p:nvSpPr>
        <p:spPr>
          <a:xfrm>
            <a:off x="7261305" y="1847751"/>
            <a:ext cx="4401608" cy="3317582"/>
          </a:xfrm>
          <a:prstGeom prst="cloudCallout">
            <a:avLst>
              <a:gd name="adj1" fmla="val 9658"/>
              <a:gd name="adj2" fmla="val 53728"/>
            </a:avLst>
          </a:prstGeom>
          <a:solidFill>
            <a:schemeClr val="bg1">
              <a:alpha val="100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8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そういえば，昨日買ってもらった漫画でも読んで，気分を入れ替えようっと。</a:t>
            </a:r>
            <a:r>
              <a:rPr lang="ja-JP" altLang="en-US" sz="2800" dirty="0" smtClean="0">
                <a:solidFill>
                  <a:prstClr val="white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わ</a:t>
            </a:r>
            <a:endParaRPr lang="ja-JP" altLang="en-US" sz="2800" dirty="0">
              <a:solidFill>
                <a:prstClr val="white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17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392878" y="1847751"/>
            <a:ext cx="2841886" cy="30971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4000" dirty="0" smtClean="0"/>
              <a:t>B</a:t>
            </a:r>
            <a:endParaRPr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332891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 animBg="1"/>
      <p:bldP spid="8" grpId="0" animBg="1"/>
      <p:bldP spid="13" grpId="0" animBg="1"/>
      <p:bldP spid="17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hlinkClick r:id="rId2" action="ppaction://hlinksldjump"/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84729" y="1150561"/>
            <a:ext cx="4569311" cy="1520922"/>
          </a:xfrm>
        </p:spPr>
        <p:txBody>
          <a:bodyPr>
            <a:noAutofit/>
          </a:bodyPr>
          <a:lstStyle/>
          <a:p>
            <a:r>
              <a:rPr kumimoji="1" lang="ja-JP" altLang="en-US" sz="9600" dirty="0" smtClean="0">
                <a:ln w="0"/>
                <a:solidFill>
                  <a:schemeClr val="tx1"/>
                </a:solidFill>
                <a:latin typeface="AR板体H" panose="04020909000000000000" pitchFamily="17" charset="-128"/>
                <a:ea typeface="AR板体H" panose="04020909000000000000" pitchFamily="17" charset="-128"/>
              </a:rPr>
              <a:t>う～ん。</a:t>
            </a:r>
            <a:endParaRPr kumimoji="1" lang="ja-JP" altLang="en-US" sz="9600" dirty="0">
              <a:ln w="0"/>
              <a:solidFill>
                <a:schemeClr val="tx1"/>
              </a:solidFill>
              <a:latin typeface="AR板体H" panose="04020909000000000000" pitchFamily="17" charset="-128"/>
              <a:ea typeface="AR板体H" panose="04020909000000000000" pitchFamily="17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41781" y="1238302"/>
            <a:ext cx="2929906" cy="2926494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53367" y="4164796"/>
            <a:ext cx="2826154" cy="21335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5160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/>
          <p:cNvSpPr txBox="1">
            <a:spLocks/>
          </p:cNvSpPr>
          <p:nvPr/>
        </p:nvSpPr>
        <p:spPr>
          <a:xfrm>
            <a:off x="896623" y="289035"/>
            <a:ext cx="10137631" cy="559290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r>
              <a:rPr lang="en-US" altLang="ja-JP" sz="167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PなごみＰＯＰ体B" panose="040B0800000000000000" pitchFamily="50" charset="-128"/>
                <a:ea typeface="AR PなごみＰＯＰ体B" panose="040B0800000000000000" pitchFamily="50" charset="-128"/>
              </a:rPr>
              <a:t>Goo</a:t>
            </a:r>
            <a:r>
              <a:rPr lang="ja-JP" altLang="en-US" sz="167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PなごみＰＯＰ体B" panose="040B0800000000000000" pitchFamily="50" charset="-128"/>
                <a:ea typeface="AR PなごみＰＯＰ体B" panose="040B0800000000000000" pitchFamily="50" charset="-128"/>
              </a:rPr>
              <a:t>ｄ</a:t>
            </a:r>
            <a:r>
              <a:rPr lang="ja-JP" altLang="en-US" sz="167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！！</a:t>
            </a:r>
            <a:endParaRPr lang="ja-JP" altLang="en-US" sz="167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5460085" y="1972835"/>
            <a:ext cx="5502440" cy="4632510"/>
            <a:chOff x="4986163" y="1984255"/>
            <a:chExt cx="5502440" cy="4632510"/>
          </a:xfrm>
        </p:grpSpPr>
        <p:pic>
          <p:nvPicPr>
            <p:cNvPr id="5" name="図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65881" y="2000225"/>
              <a:ext cx="1902983" cy="1162252"/>
            </a:xfrm>
            <a:prstGeom prst="rect">
              <a:avLst/>
            </a:prstGeom>
          </p:spPr>
        </p:pic>
        <p:grpSp>
          <p:nvGrpSpPr>
            <p:cNvPr id="8" name="グループ化 7"/>
            <p:cNvGrpSpPr/>
            <p:nvPr/>
          </p:nvGrpSpPr>
          <p:grpSpPr>
            <a:xfrm>
              <a:off x="4986163" y="1984255"/>
              <a:ext cx="5502440" cy="4632510"/>
              <a:chOff x="5040227" y="1961838"/>
              <a:chExt cx="5502440" cy="4632510"/>
            </a:xfrm>
          </p:grpSpPr>
          <p:pic>
            <p:nvPicPr>
              <p:cNvPr id="9" name="図 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040227" y="2011906"/>
                <a:ext cx="1010708" cy="1009531"/>
              </a:xfrm>
              <a:prstGeom prst="rect">
                <a:avLst/>
              </a:prstGeom>
            </p:spPr>
          </p:pic>
          <p:grpSp>
            <p:nvGrpSpPr>
              <p:cNvPr id="10" name="グループ化 9"/>
              <p:cNvGrpSpPr/>
              <p:nvPr/>
            </p:nvGrpSpPr>
            <p:grpSpPr>
              <a:xfrm>
                <a:off x="5040227" y="1961838"/>
                <a:ext cx="5502440" cy="4632510"/>
                <a:chOff x="5116655" y="1965262"/>
                <a:chExt cx="5502440" cy="4632510"/>
              </a:xfrm>
            </p:grpSpPr>
            <p:pic>
              <p:nvPicPr>
                <p:cNvPr id="11" name="図 10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053986" y="4463566"/>
                  <a:ext cx="1658622" cy="2134206"/>
                </a:xfrm>
                <a:prstGeom prst="rect">
                  <a:avLst/>
                </a:prstGeom>
              </p:spPr>
            </p:pic>
            <p:pic>
              <p:nvPicPr>
                <p:cNvPr id="12" name="図 11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168675" y="4300510"/>
                  <a:ext cx="1727698" cy="2251325"/>
                </a:xfrm>
                <a:prstGeom prst="rect">
                  <a:avLst/>
                </a:prstGeom>
              </p:spPr>
            </p:pic>
            <p:pic>
              <p:nvPicPr>
                <p:cNvPr id="13" name="図 12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9009220" y="4605638"/>
                  <a:ext cx="1609875" cy="1992134"/>
                </a:xfrm>
                <a:prstGeom prst="rect">
                  <a:avLst/>
                </a:prstGeom>
              </p:spPr>
            </p:pic>
            <p:pic>
              <p:nvPicPr>
                <p:cNvPr id="14" name="図 13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7172411" y="2927207"/>
                  <a:ext cx="1129945" cy="1036763"/>
                </a:xfrm>
                <a:prstGeom prst="rect">
                  <a:avLst/>
                </a:prstGeom>
              </p:spPr>
            </p:pic>
            <p:pic>
              <p:nvPicPr>
                <p:cNvPr id="15" name="図 14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8360335" y="2887670"/>
                  <a:ext cx="866738" cy="1082160"/>
                </a:xfrm>
                <a:prstGeom prst="rect">
                  <a:avLst/>
                </a:prstGeom>
              </p:spPr>
            </p:pic>
            <p:pic>
              <p:nvPicPr>
                <p:cNvPr id="16" name="図 15"/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6083260" y="3077916"/>
                  <a:ext cx="956571" cy="1060164"/>
                </a:xfrm>
                <a:prstGeom prst="rect">
                  <a:avLst/>
                </a:prstGeom>
              </p:spPr>
            </p:pic>
            <p:pic>
              <p:nvPicPr>
                <p:cNvPr id="17" name="図 16"/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9422711" y="1965262"/>
                  <a:ext cx="874812" cy="969696"/>
                </a:xfrm>
                <a:prstGeom prst="rect">
                  <a:avLst/>
                </a:prstGeom>
              </p:spPr>
            </p:pic>
            <p:pic>
              <p:nvPicPr>
                <p:cNvPr id="18" name="図 17"/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9422711" y="3195186"/>
                  <a:ext cx="960953" cy="1065180"/>
                </a:xfrm>
                <a:prstGeom prst="rect">
                  <a:avLst/>
                </a:prstGeom>
              </p:spPr>
            </p:pic>
            <p:pic>
              <p:nvPicPr>
                <p:cNvPr id="19" name="図 18"/>
                <p:cNvPicPr>
                  <a:picLocks noChangeAspect="1"/>
                </p:cNvPicPr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6507703" y="2219402"/>
                  <a:ext cx="2703729" cy="2029083"/>
                </a:xfrm>
                <a:prstGeom prst="rect">
                  <a:avLst/>
                </a:prstGeom>
              </p:spPr>
            </p:pic>
            <p:pic>
              <p:nvPicPr>
                <p:cNvPr id="20" name="図 19"/>
                <p:cNvPicPr>
                  <a:picLocks noChangeAspect="1"/>
                </p:cNvPicPr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5755733" y="3236043"/>
                  <a:ext cx="419581" cy="419092"/>
                </a:xfrm>
                <a:prstGeom prst="rect">
                  <a:avLst/>
                </a:prstGeom>
              </p:spPr>
            </p:pic>
            <p:pic>
              <p:nvPicPr>
                <p:cNvPr id="21" name="図 20"/>
                <p:cNvPicPr>
                  <a:picLocks noChangeAspect="1"/>
                </p:cNvPicPr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5116655" y="3607417"/>
                  <a:ext cx="670781" cy="670000"/>
                </a:xfrm>
                <a:prstGeom prst="rect">
                  <a:avLst/>
                </a:prstGeom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383108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"/>
          <p:cNvSpPr txBox="1">
            <a:spLocks/>
          </p:cNvSpPr>
          <p:nvPr/>
        </p:nvSpPr>
        <p:spPr>
          <a:xfrm>
            <a:off x="3784531" y="210164"/>
            <a:ext cx="3474719" cy="89154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r>
              <a:rPr lang="ja-JP" altLang="en-US" sz="6000" dirty="0" smtClean="0">
                <a:ln w="0"/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人間は</a:t>
            </a:r>
            <a:endParaRPr lang="ja-JP" altLang="en-US" sz="6000" dirty="0">
              <a:ln w="0"/>
              <a:solidFill>
                <a:prstClr val="black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10" name="横巻き 9"/>
          <p:cNvSpPr/>
          <p:nvPr/>
        </p:nvSpPr>
        <p:spPr>
          <a:xfrm>
            <a:off x="663388" y="1122843"/>
            <a:ext cx="9368156" cy="2985192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4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自然の景色を眺めると，集中力が向上すると言われています。</a:t>
            </a:r>
            <a:endParaRPr lang="ja-JP" altLang="en-US" sz="5400" dirty="0">
              <a:solidFill>
                <a:prstClr val="white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842173" y="5861252"/>
            <a:ext cx="798487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8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自然を見て目を休めましょう。</a:t>
            </a:r>
            <a:endParaRPr lang="ja-JP" altLang="en-US" sz="48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7655" y="4017511"/>
            <a:ext cx="2539545" cy="1629463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2572" y="4108036"/>
            <a:ext cx="2503747" cy="1474468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56501" y="4108035"/>
            <a:ext cx="2146770" cy="1511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1660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0825" y="304800"/>
            <a:ext cx="9399354" cy="1158240"/>
          </a:xfrm>
        </p:spPr>
        <p:txBody>
          <a:bodyPr>
            <a:normAutofit/>
          </a:bodyPr>
          <a:lstStyle/>
          <a:p>
            <a:pPr algn="ctr"/>
            <a:r>
              <a:rPr kumimoji="1"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ここで一句</a:t>
            </a:r>
            <a:endParaRPr kumimoji="1" lang="ja-JP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右矢印 6"/>
          <p:cNvSpPr/>
          <p:nvPr/>
        </p:nvSpPr>
        <p:spPr>
          <a:xfrm>
            <a:off x="4822796" y="3196270"/>
            <a:ext cx="1136822" cy="10390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862742" y="1406685"/>
            <a:ext cx="4247317" cy="514651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66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山を見て</a:t>
            </a:r>
            <a:endParaRPr kumimoji="1" lang="en-US" altLang="ja-JP" sz="6600" dirty="0" smtClean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  <a:p>
            <a:r>
              <a:rPr lang="ja-JP" altLang="en-US" sz="6600" dirty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視力</a:t>
            </a:r>
            <a:r>
              <a:rPr lang="ja-JP" altLang="en-US" sz="66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も</a:t>
            </a:r>
            <a:endParaRPr lang="en-US" altLang="ja-JP" sz="6600" dirty="0" smtClean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  <a:p>
            <a:r>
              <a:rPr kumimoji="1" lang="ja-JP" altLang="en-US" sz="66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テストも</a:t>
            </a:r>
            <a:endParaRPr kumimoji="1" lang="en-US" altLang="ja-JP" sz="6600" dirty="0" smtClean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  <a:p>
            <a:r>
              <a:rPr kumimoji="1" lang="ja-JP" altLang="en-US" sz="66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アップする</a:t>
            </a:r>
            <a:endParaRPr kumimoji="1" lang="ja-JP" altLang="en-US" sz="66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grpSp>
        <p:nvGrpSpPr>
          <p:cNvPr id="6" name="グループ化 5"/>
          <p:cNvGrpSpPr/>
          <p:nvPr/>
        </p:nvGrpSpPr>
        <p:grpSpPr>
          <a:xfrm>
            <a:off x="337929" y="1427180"/>
            <a:ext cx="4562091" cy="4220586"/>
            <a:chOff x="4986163" y="1984255"/>
            <a:chExt cx="5502440" cy="4632510"/>
          </a:xfrm>
        </p:grpSpPr>
        <p:pic>
          <p:nvPicPr>
            <p:cNvPr id="8" name="図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65881" y="2000225"/>
              <a:ext cx="1902983" cy="1162252"/>
            </a:xfrm>
            <a:prstGeom prst="rect">
              <a:avLst/>
            </a:prstGeom>
          </p:spPr>
        </p:pic>
        <p:grpSp>
          <p:nvGrpSpPr>
            <p:cNvPr id="9" name="グループ化 8"/>
            <p:cNvGrpSpPr/>
            <p:nvPr/>
          </p:nvGrpSpPr>
          <p:grpSpPr>
            <a:xfrm>
              <a:off x="4986163" y="1984255"/>
              <a:ext cx="5502440" cy="4632510"/>
              <a:chOff x="5040227" y="1961838"/>
              <a:chExt cx="5502440" cy="4632510"/>
            </a:xfrm>
          </p:grpSpPr>
          <p:pic>
            <p:nvPicPr>
              <p:cNvPr id="11" name="図 1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040227" y="2011906"/>
                <a:ext cx="1010708" cy="1009531"/>
              </a:xfrm>
              <a:prstGeom prst="rect">
                <a:avLst/>
              </a:prstGeom>
            </p:spPr>
          </p:pic>
          <p:grpSp>
            <p:nvGrpSpPr>
              <p:cNvPr id="12" name="グループ化 11"/>
              <p:cNvGrpSpPr/>
              <p:nvPr/>
            </p:nvGrpSpPr>
            <p:grpSpPr>
              <a:xfrm>
                <a:off x="5040227" y="1961838"/>
                <a:ext cx="5502440" cy="4632510"/>
                <a:chOff x="5116655" y="1965262"/>
                <a:chExt cx="5502440" cy="4632510"/>
              </a:xfrm>
            </p:grpSpPr>
            <p:pic>
              <p:nvPicPr>
                <p:cNvPr id="13" name="図 12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053986" y="4463566"/>
                  <a:ext cx="1658622" cy="2134206"/>
                </a:xfrm>
                <a:prstGeom prst="rect">
                  <a:avLst/>
                </a:prstGeom>
              </p:spPr>
            </p:pic>
            <p:pic>
              <p:nvPicPr>
                <p:cNvPr id="14" name="図 13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168675" y="4300510"/>
                  <a:ext cx="1727698" cy="2251325"/>
                </a:xfrm>
                <a:prstGeom prst="rect">
                  <a:avLst/>
                </a:prstGeom>
              </p:spPr>
            </p:pic>
            <p:pic>
              <p:nvPicPr>
                <p:cNvPr id="15" name="図 14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9009220" y="4605638"/>
                  <a:ext cx="1609875" cy="1992134"/>
                </a:xfrm>
                <a:prstGeom prst="rect">
                  <a:avLst/>
                </a:prstGeom>
              </p:spPr>
            </p:pic>
            <p:pic>
              <p:nvPicPr>
                <p:cNvPr id="16" name="図 15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7172411" y="2927207"/>
                  <a:ext cx="1129945" cy="1036763"/>
                </a:xfrm>
                <a:prstGeom prst="rect">
                  <a:avLst/>
                </a:prstGeom>
              </p:spPr>
            </p:pic>
            <p:pic>
              <p:nvPicPr>
                <p:cNvPr id="17" name="図 16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8360335" y="2887670"/>
                  <a:ext cx="866738" cy="1082160"/>
                </a:xfrm>
                <a:prstGeom prst="rect">
                  <a:avLst/>
                </a:prstGeom>
              </p:spPr>
            </p:pic>
            <p:pic>
              <p:nvPicPr>
                <p:cNvPr id="18" name="図 17"/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6083260" y="3077916"/>
                  <a:ext cx="956571" cy="1060164"/>
                </a:xfrm>
                <a:prstGeom prst="rect">
                  <a:avLst/>
                </a:prstGeom>
              </p:spPr>
            </p:pic>
            <p:pic>
              <p:nvPicPr>
                <p:cNvPr id="19" name="図 18"/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9422711" y="1965262"/>
                  <a:ext cx="874812" cy="969696"/>
                </a:xfrm>
                <a:prstGeom prst="rect">
                  <a:avLst/>
                </a:prstGeom>
              </p:spPr>
            </p:pic>
            <p:pic>
              <p:nvPicPr>
                <p:cNvPr id="20" name="図 19"/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9422711" y="3195186"/>
                  <a:ext cx="960953" cy="1065180"/>
                </a:xfrm>
                <a:prstGeom prst="rect">
                  <a:avLst/>
                </a:prstGeom>
              </p:spPr>
            </p:pic>
            <p:pic>
              <p:nvPicPr>
                <p:cNvPr id="21" name="図 20"/>
                <p:cNvPicPr>
                  <a:picLocks noChangeAspect="1"/>
                </p:cNvPicPr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6507703" y="2219402"/>
                  <a:ext cx="2703729" cy="2029083"/>
                </a:xfrm>
                <a:prstGeom prst="rect">
                  <a:avLst/>
                </a:prstGeom>
              </p:spPr>
            </p:pic>
            <p:pic>
              <p:nvPicPr>
                <p:cNvPr id="22" name="図 21"/>
                <p:cNvPicPr>
                  <a:picLocks noChangeAspect="1"/>
                </p:cNvPicPr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5755733" y="3236043"/>
                  <a:ext cx="419581" cy="419092"/>
                </a:xfrm>
                <a:prstGeom prst="rect">
                  <a:avLst/>
                </a:prstGeom>
              </p:spPr>
            </p:pic>
            <p:pic>
              <p:nvPicPr>
                <p:cNvPr id="23" name="図 22"/>
                <p:cNvPicPr>
                  <a:picLocks noChangeAspect="1"/>
                </p:cNvPicPr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5116655" y="3607417"/>
                  <a:ext cx="670781" cy="670000"/>
                </a:xfrm>
                <a:prstGeom prst="rect">
                  <a:avLst/>
                </a:prstGeom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1728755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"/>
          <p:cNvSpPr txBox="1">
            <a:spLocks/>
          </p:cNvSpPr>
          <p:nvPr/>
        </p:nvSpPr>
        <p:spPr>
          <a:xfrm>
            <a:off x="607624" y="295050"/>
            <a:ext cx="5087547" cy="89154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r>
              <a:rPr lang="ja-JP" altLang="en-US" sz="5400" dirty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宿題</a:t>
            </a:r>
            <a:r>
              <a:rPr lang="ja-JP" altLang="en-US" sz="54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の流れ</a:t>
            </a:r>
            <a:endParaRPr lang="ja-JP" altLang="en-US" sz="5400" dirty="0">
              <a:ln w="0"/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10" name="横巻き 9"/>
          <p:cNvSpPr/>
          <p:nvPr/>
        </p:nvSpPr>
        <p:spPr>
          <a:xfrm>
            <a:off x="2341494" y="1481064"/>
            <a:ext cx="6941051" cy="1572333"/>
          </a:xfrm>
          <a:prstGeom prst="horizontalScroll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48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宿題の内容をチェックし</a:t>
            </a:r>
            <a:endParaRPr kumimoji="1" lang="ja-JP" altLang="en-US" sz="48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16" name="横巻き 15"/>
          <p:cNvSpPr/>
          <p:nvPr/>
        </p:nvSpPr>
        <p:spPr>
          <a:xfrm>
            <a:off x="4476077" y="3078158"/>
            <a:ext cx="4806468" cy="1538495"/>
          </a:xfrm>
          <a:prstGeom prst="horizontalScroll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ja-JP" altLang="en-US" sz="48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宿題を済ませ</a:t>
            </a:r>
            <a:endParaRPr lang="ja-JP" altLang="en-US" sz="4800" dirty="0">
              <a:solidFill>
                <a:prstClr val="black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17" name="横巻き 16"/>
          <p:cNvSpPr/>
          <p:nvPr/>
        </p:nvSpPr>
        <p:spPr>
          <a:xfrm>
            <a:off x="5442189" y="4733899"/>
            <a:ext cx="5887685" cy="1774323"/>
          </a:xfrm>
          <a:prstGeom prst="horizontalScroll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ja-JP" altLang="en-US" sz="48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カバンの中入れる</a:t>
            </a:r>
            <a:endParaRPr lang="ja-JP" altLang="en-US" sz="4800" dirty="0">
              <a:solidFill>
                <a:prstClr val="black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74046" y="4755190"/>
            <a:ext cx="1765687" cy="1753032"/>
          </a:xfrm>
          <a:prstGeom prst="rect">
            <a:avLst/>
          </a:prstGeom>
        </p:spPr>
      </p:pic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174" y="1725222"/>
            <a:ext cx="1338872" cy="1338905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66128" y="3347871"/>
            <a:ext cx="999045" cy="999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392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0" grpId="0" animBg="1"/>
      <p:bldP spid="16" grpId="0" animBg="1"/>
      <p:bldP spid="17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80888" y="657363"/>
            <a:ext cx="1974115" cy="889485"/>
          </a:xfrm>
        </p:spPr>
        <p:txBody>
          <a:bodyPr>
            <a:normAutofit/>
          </a:bodyPr>
          <a:lstStyle/>
          <a:p>
            <a:r>
              <a:rPr lang="ja-JP" altLang="en-US" dirty="0" smtClean="0">
                <a:ln w="0"/>
                <a:solidFill>
                  <a:schemeClr val="tx1"/>
                </a:solidFill>
              </a:rPr>
              <a:t>練習５</a:t>
            </a:r>
            <a:endParaRPr kumimoji="1" lang="ja-JP" altLang="en-US" dirty="0"/>
          </a:p>
        </p:txBody>
      </p:sp>
      <p:sp>
        <p:nvSpPr>
          <p:cNvPr id="6" name="タイトル 1"/>
          <p:cNvSpPr txBox="1">
            <a:spLocks/>
          </p:cNvSpPr>
          <p:nvPr/>
        </p:nvSpPr>
        <p:spPr>
          <a:xfrm>
            <a:off x="480888" y="1327003"/>
            <a:ext cx="4195119" cy="3640595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r>
              <a:rPr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ja-JP" altLang="en-US" dirty="0" smtClean="0">
                <a:ln w="0"/>
                <a:solidFill>
                  <a:schemeClr val="tx1"/>
                </a:solidFill>
              </a:rPr>
              <a:t>一つ目の宿題が</a:t>
            </a:r>
            <a:endParaRPr lang="en-US" altLang="ja-JP" dirty="0" smtClean="0">
              <a:ln w="0"/>
              <a:solidFill>
                <a:schemeClr val="tx1"/>
              </a:solidFill>
            </a:endParaRPr>
          </a:p>
          <a:p>
            <a:r>
              <a:rPr lang="ja-JP" altLang="en-US" dirty="0" smtClean="0">
                <a:ln w="0"/>
                <a:solidFill>
                  <a:schemeClr val="tx1"/>
                </a:solidFill>
              </a:rPr>
              <a:t>終わりました。</a:t>
            </a:r>
            <a:endParaRPr lang="en-US" altLang="ja-JP" dirty="0" smtClean="0">
              <a:ln w="0"/>
              <a:solidFill>
                <a:schemeClr val="tx1"/>
              </a:solidFill>
            </a:endParaRPr>
          </a:p>
          <a:p>
            <a:endParaRPr lang="ja-JP" altLang="en-US" sz="3300" dirty="0"/>
          </a:p>
        </p:txBody>
      </p:sp>
      <p:sp>
        <p:nvSpPr>
          <p:cNvPr id="4" name="円形吹き出し 3"/>
          <p:cNvSpPr/>
          <p:nvPr/>
        </p:nvSpPr>
        <p:spPr>
          <a:xfrm>
            <a:off x="4676006" y="0"/>
            <a:ext cx="5560193" cy="2978785"/>
          </a:xfrm>
          <a:prstGeom prst="wedgeEllipse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4800" dirty="0" smtClean="0"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よし，</a:t>
            </a:r>
            <a:endParaRPr kumimoji="1" lang="en-US" altLang="ja-JP" sz="4800" dirty="0" smtClean="0"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  <a:p>
            <a:r>
              <a:rPr lang="ja-JP" altLang="en-US" sz="4800" dirty="0" smtClean="0"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一つ，出来上がったぞ。</a:t>
            </a:r>
            <a:r>
              <a:rPr kumimoji="1" lang="ja-JP" altLang="en-US" sz="4400" dirty="0" smtClean="0"/>
              <a:t>ｙ</a:t>
            </a:r>
            <a:endParaRPr kumimoji="1" lang="ja-JP" altLang="en-US" sz="4400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5859" y="3275433"/>
            <a:ext cx="2831005" cy="3384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17660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6132" y="271849"/>
            <a:ext cx="8017476" cy="1301970"/>
          </a:xfrm>
          <a:solidFill>
            <a:schemeClr val="bg1">
              <a:alpha val="0"/>
            </a:schemeClr>
          </a:solidFill>
        </p:spPr>
        <p:txBody>
          <a:bodyPr>
            <a:normAutofit/>
          </a:bodyPr>
          <a:lstStyle/>
          <a:p>
            <a:r>
              <a:rPr kumimoji="1"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その次の行動で</a:t>
            </a:r>
            <a:r>
              <a:rPr kumimoji="1"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kumimoji="1"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kumimoji="1"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ふさわしいのはどれでしょう？</a:t>
            </a:r>
            <a:endParaRPr kumimoji="1" lang="ja-JP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70270" y="1573819"/>
            <a:ext cx="3675415" cy="3734125"/>
          </a:xfrm>
          <a:solidFill>
            <a:schemeClr val="bg1">
              <a:alpha val="0"/>
            </a:schemeClr>
          </a:solidFill>
        </p:spPr>
        <p:txBody>
          <a:bodyPr/>
          <a:lstStyle/>
          <a:p>
            <a:pPr marL="0" indent="0">
              <a:buClr>
                <a:srgbClr val="5FCBEF"/>
              </a:buClr>
              <a:buNone/>
            </a:pPr>
            <a:r>
              <a:rPr lang="en-US" altLang="ja-JP" sz="4000" dirty="0" smtClean="0"/>
              <a:t>A</a:t>
            </a:r>
            <a:endParaRPr lang="ja-JP" altLang="en-US" sz="4000" dirty="0"/>
          </a:p>
          <a:p>
            <a:pPr marL="0" lvl="0" indent="0">
              <a:buClr>
                <a:srgbClr val="5FCBEF"/>
              </a:buClr>
              <a:buNone/>
            </a:pPr>
            <a:endParaRPr lang="ja-JP" altLang="en-US" sz="3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hlinkClick r:id="rId2" action="ppaction://hlinksldjump"/>
            </a:endParaRPr>
          </a:p>
          <a:p>
            <a:pPr marL="0" indent="0">
              <a:buNone/>
            </a:pPr>
            <a:endParaRPr lang="ja-JP" altLang="en-US" sz="3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hlinkClick r:id="rId2" action="ppaction://hlinksldjump"/>
            </a:endParaRPr>
          </a:p>
          <a:p>
            <a:pPr marL="0" indent="0">
              <a:buNone/>
            </a:pPr>
            <a:endParaRPr kumimoji="1" lang="ja-JP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hlinkClick r:id="rId2" action="ppaction://hlinksldjump"/>
            </a:endParaRP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87480" y="1859282"/>
            <a:ext cx="3113903" cy="3463067"/>
          </a:xfrm>
          <a:solidFill>
            <a:schemeClr val="bg1">
              <a:alpha val="0"/>
            </a:schemeClr>
          </a:solidFill>
        </p:spPr>
        <p:txBody>
          <a:bodyPr>
            <a:normAutofit/>
          </a:bodyPr>
          <a:lstStyle/>
          <a:p>
            <a:pPr marL="0" indent="0">
              <a:buClr>
                <a:srgbClr val="5FCBEF"/>
              </a:buClr>
              <a:buNone/>
            </a:pPr>
            <a:r>
              <a:rPr lang="en-US" altLang="ja-JP" sz="4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B</a:t>
            </a:r>
            <a:endParaRPr lang="ja-JP" altLang="en-US" sz="4000" dirty="0"/>
          </a:p>
          <a:p>
            <a:pPr marL="0" lvl="0" indent="0">
              <a:buClr>
                <a:srgbClr val="5FCBEF"/>
              </a:buClr>
              <a:buNone/>
            </a:pPr>
            <a:endParaRPr kumimoji="1" lang="ja-JP" altLang="en-US" sz="3200" dirty="0">
              <a:hlinkClick r:id="rId3" action="ppaction://hlinksldjump"/>
            </a:endParaRPr>
          </a:p>
        </p:txBody>
      </p:sp>
      <p:sp>
        <p:nvSpPr>
          <p:cNvPr id="6" name="コンテンツ プレースホルダー 3">
            <a:hlinkClick r:id="rId3" action="ppaction://hlinksldjump"/>
          </p:cNvPr>
          <p:cNvSpPr txBox="1">
            <a:spLocks/>
          </p:cNvSpPr>
          <p:nvPr/>
        </p:nvSpPr>
        <p:spPr>
          <a:xfrm>
            <a:off x="7192200" y="1734526"/>
            <a:ext cx="3528921" cy="3328767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457200">
              <a:lnSpc>
                <a:spcPct val="100000"/>
              </a:lnSpc>
              <a:buClr>
                <a:srgbClr val="5FCBEF"/>
              </a:buClr>
              <a:buSzPct val="80000"/>
              <a:buNone/>
            </a:pPr>
            <a:r>
              <a:rPr lang="en-US" altLang="ja-JP" sz="40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C</a:t>
            </a:r>
            <a:endParaRPr lang="ja-JP" altLang="en-US" sz="4000" dirty="0"/>
          </a:p>
        </p:txBody>
      </p:sp>
      <p:sp>
        <p:nvSpPr>
          <p:cNvPr id="7" name="雲形吹き出し 6">
            <a:hlinkClick r:id="rId2" action="ppaction://hlinksldjump"/>
          </p:cNvPr>
          <p:cNvSpPr/>
          <p:nvPr/>
        </p:nvSpPr>
        <p:spPr>
          <a:xfrm>
            <a:off x="70270" y="1503162"/>
            <a:ext cx="3924436" cy="4447419"/>
          </a:xfrm>
          <a:prstGeom prst="cloudCallout">
            <a:avLst/>
          </a:prstGeom>
          <a:solidFill>
            <a:schemeClr val="accent1">
              <a:alpha val="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ja-JP" altLang="en-US" sz="28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生活の記録を確認して，終わった宿題にはチェックを入れて確認しよう。そして，残りにとりかかるぞ。</a:t>
            </a:r>
            <a:endParaRPr lang="en-US" altLang="ja-JP" sz="28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8" name="雲形吹き出し 7">
            <a:hlinkClick r:id="rId3" action="ppaction://hlinksldjump"/>
          </p:cNvPr>
          <p:cNvSpPr/>
          <p:nvPr/>
        </p:nvSpPr>
        <p:spPr>
          <a:xfrm>
            <a:off x="7577598" y="1432506"/>
            <a:ext cx="3832759" cy="3613430"/>
          </a:xfrm>
          <a:prstGeom prst="cloudCallout">
            <a:avLst/>
          </a:prstGeom>
          <a:solidFill>
            <a:schemeClr val="bg1">
              <a:alpha val="0"/>
            </a:schemeClr>
          </a:solidFill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ja-JP" altLang="en-US" sz="28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よし，がんばったぞ～。まだ，途中だけどテレビを見に行こう。</a:t>
            </a:r>
            <a:endParaRPr lang="en-US" altLang="ja-JP" sz="2800" dirty="0">
              <a:solidFill>
                <a:prstClr val="black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9" name="雲形吹き出し 8">
            <a:hlinkClick r:id="rId3" action="ppaction://hlinksldjump"/>
          </p:cNvPr>
          <p:cNvSpPr/>
          <p:nvPr/>
        </p:nvSpPr>
        <p:spPr>
          <a:xfrm>
            <a:off x="3872218" y="2142457"/>
            <a:ext cx="3506238" cy="3168828"/>
          </a:xfrm>
          <a:prstGeom prst="cloudCallout">
            <a:avLst/>
          </a:prstGeom>
          <a:solidFill>
            <a:schemeClr val="bg1">
              <a:alpha val="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en-US" altLang="ja-JP" b="1" dirty="0"/>
          </a:p>
          <a:p>
            <a:pPr lvl="0"/>
            <a:r>
              <a:rPr lang="ja-JP" altLang="en-US" sz="28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さあ，一つできた。今日はこれで十分だ。後は学校でしよう。</a:t>
            </a:r>
            <a:endParaRPr lang="en-US" altLang="ja-JP" sz="28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972232" y="2936384"/>
            <a:ext cx="2120512" cy="369332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rtlCol="0">
            <a:spAutoFit/>
          </a:bodyPr>
          <a:lstStyle/>
          <a:p>
            <a:endParaRPr kumimoji="1" lang="ja-JP" altLang="en-US" b="1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099836" y="4304464"/>
            <a:ext cx="1325211" cy="369332"/>
          </a:xfrm>
          <a:prstGeom prst="rect">
            <a:avLst/>
          </a:prstGeom>
          <a:solidFill>
            <a:schemeClr val="bg1">
              <a:alpha val="0"/>
            </a:schemeClr>
          </a:solidFill>
        </p:spPr>
        <p:txBody>
          <a:bodyPr wrap="square" rtlCol="0">
            <a:spAutoFit/>
          </a:bodyPr>
          <a:lstStyle/>
          <a:p>
            <a:endParaRPr kumimoji="1" lang="ja-JP" altLang="en-US" b="1" dirty="0"/>
          </a:p>
        </p:txBody>
      </p:sp>
    </p:spTree>
    <p:extLst>
      <p:ext uri="{BB962C8B-B14F-4D97-AF65-F5344CB8AC3E}">
        <p14:creationId xmlns:p14="http://schemas.microsoft.com/office/powerpoint/2010/main" val="3021041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nimBg="1"/>
      <p:bldP spid="4" grpId="0" uiExpand="1" build="p" animBg="1"/>
      <p:bldP spid="6" grpId="0" animBg="1"/>
      <p:bldP spid="7" grpId="0" animBg="1"/>
      <p:bldP spid="8" grpId="0" animBg="1"/>
      <p:bldP spid="9" grpId="0" animBg="1"/>
      <p:bldP spid="17" grpId="0" animBg="1"/>
      <p:bldP spid="10" grpId="0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hlinkClick r:id="rId2" action="ppaction://hlinksldjump"/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04842" y="1045851"/>
            <a:ext cx="4015525" cy="1320800"/>
          </a:xfrm>
        </p:spPr>
        <p:txBody>
          <a:bodyPr>
            <a:noAutofit/>
          </a:bodyPr>
          <a:lstStyle/>
          <a:p>
            <a:r>
              <a:rPr kumimoji="1" lang="ja-JP" altLang="en-US" sz="9600" dirty="0" smtClean="0">
                <a:ln w="0"/>
                <a:solidFill>
                  <a:schemeClr val="tx1"/>
                </a:solidFill>
                <a:latin typeface="AR板体H" panose="04020909000000000000" pitchFamily="17" charset="-128"/>
                <a:ea typeface="AR板体H" panose="04020909000000000000" pitchFamily="17" charset="-128"/>
              </a:rPr>
              <a:t>う～ん</a:t>
            </a:r>
            <a:r>
              <a:rPr kumimoji="1" lang="ja-JP" altLang="en-US" sz="9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板体H" panose="04020909000000000000" pitchFamily="17" charset="-128"/>
                <a:ea typeface="AR板体H" panose="04020909000000000000" pitchFamily="17" charset="-128"/>
              </a:rPr>
              <a:t>。</a:t>
            </a:r>
            <a:endParaRPr kumimoji="1" lang="ja-JP" altLang="en-US" sz="9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板体H" panose="04020909000000000000" pitchFamily="17" charset="-128"/>
              <a:ea typeface="AR板体H" panose="04020909000000000000" pitchFamily="17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4945" y="1371600"/>
            <a:ext cx="2811647" cy="2808373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54336" y="4179973"/>
            <a:ext cx="2712286" cy="2041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786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677333" y="609599"/>
            <a:ext cx="10572557" cy="5915891"/>
          </a:xfrm>
        </p:spPr>
        <p:txBody>
          <a:bodyPr>
            <a:normAutofit/>
          </a:bodyPr>
          <a:lstStyle/>
          <a:p>
            <a:r>
              <a:rPr lang="en-US" altLang="ja-JP" sz="167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PなごみＰＯＰ体B" panose="040B0800000000000000" pitchFamily="50" charset="-128"/>
                <a:ea typeface="AR PなごみＰＯＰ体B" panose="040B0800000000000000" pitchFamily="50" charset="-128"/>
              </a:rPr>
              <a:t>Good</a:t>
            </a:r>
            <a:r>
              <a:rPr lang="ja-JP" altLang="en-US" sz="167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！！</a:t>
            </a:r>
            <a:endParaRPr kumimoji="1" lang="ja-JP" altLang="en-US" sz="167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5747450" y="1909807"/>
            <a:ext cx="5502440" cy="4632510"/>
            <a:chOff x="4986163" y="1984255"/>
            <a:chExt cx="5502440" cy="4632510"/>
          </a:xfrm>
        </p:grpSpPr>
        <p:pic>
          <p:nvPicPr>
            <p:cNvPr id="5" name="図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65881" y="2000225"/>
              <a:ext cx="1902983" cy="1162252"/>
            </a:xfrm>
            <a:prstGeom prst="rect">
              <a:avLst/>
            </a:prstGeom>
          </p:spPr>
        </p:pic>
        <p:grpSp>
          <p:nvGrpSpPr>
            <p:cNvPr id="7" name="グループ化 6"/>
            <p:cNvGrpSpPr/>
            <p:nvPr/>
          </p:nvGrpSpPr>
          <p:grpSpPr>
            <a:xfrm>
              <a:off x="4986163" y="1984255"/>
              <a:ext cx="5502440" cy="4632510"/>
              <a:chOff x="5040227" y="1961838"/>
              <a:chExt cx="5502440" cy="4632510"/>
            </a:xfrm>
          </p:grpSpPr>
          <p:pic>
            <p:nvPicPr>
              <p:cNvPr id="9" name="図 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040227" y="2011906"/>
                <a:ext cx="1010708" cy="1009531"/>
              </a:xfrm>
              <a:prstGeom prst="rect">
                <a:avLst/>
              </a:prstGeom>
            </p:spPr>
          </p:pic>
          <p:grpSp>
            <p:nvGrpSpPr>
              <p:cNvPr id="10" name="グループ化 9"/>
              <p:cNvGrpSpPr/>
              <p:nvPr/>
            </p:nvGrpSpPr>
            <p:grpSpPr>
              <a:xfrm>
                <a:off x="5040227" y="1961838"/>
                <a:ext cx="5502440" cy="4632510"/>
                <a:chOff x="5116655" y="1965262"/>
                <a:chExt cx="5502440" cy="4632510"/>
              </a:xfrm>
            </p:grpSpPr>
            <p:pic>
              <p:nvPicPr>
                <p:cNvPr id="11" name="図 10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053986" y="4463566"/>
                  <a:ext cx="1658622" cy="2134206"/>
                </a:xfrm>
                <a:prstGeom prst="rect">
                  <a:avLst/>
                </a:prstGeom>
              </p:spPr>
            </p:pic>
            <p:pic>
              <p:nvPicPr>
                <p:cNvPr id="12" name="図 11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168675" y="4300510"/>
                  <a:ext cx="1727698" cy="2251325"/>
                </a:xfrm>
                <a:prstGeom prst="rect">
                  <a:avLst/>
                </a:prstGeom>
              </p:spPr>
            </p:pic>
            <p:pic>
              <p:nvPicPr>
                <p:cNvPr id="13" name="図 12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9009220" y="4605638"/>
                  <a:ext cx="1609875" cy="1992134"/>
                </a:xfrm>
                <a:prstGeom prst="rect">
                  <a:avLst/>
                </a:prstGeom>
              </p:spPr>
            </p:pic>
            <p:pic>
              <p:nvPicPr>
                <p:cNvPr id="14" name="図 13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7172411" y="2927207"/>
                  <a:ext cx="1129945" cy="1036763"/>
                </a:xfrm>
                <a:prstGeom prst="rect">
                  <a:avLst/>
                </a:prstGeom>
              </p:spPr>
            </p:pic>
            <p:pic>
              <p:nvPicPr>
                <p:cNvPr id="15" name="図 14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8360335" y="2887670"/>
                  <a:ext cx="866738" cy="1082160"/>
                </a:xfrm>
                <a:prstGeom prst="rect">
                  <a:avLst/>
                </a:prstGeom>
              </p:spPr>
            </p:pic>
            <p:pic>
              <p:nvPicPr>
                <p:cNvPr id="16" name="図 15"/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6083260" y="3077916"/>
                  <a:ext cx="956571" cy="1060164"/>
                </a:xfrm>
                <a:prstGeom prst="rect">
                  <a:avLst/>
                </a:prstGeom>
              </p:spPr>
            </p:pic>
            <p:pic>
              <p:nvPicPr>
                <p:cNvPr id="17" name="図 16"/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9422711" y="1965262"/>
                  <a:ext cx="874812" cy="969696"/>
                </a:xfrm>
                <a:prstGeom prst="rect">
                  <a:avLst/>
                </a:prstGeom>
              </p:spPr>
            </p:pic>
            <p:pic>
              <p:nvPicPr>
                <p:cNvPr id="18" name="図 17"/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9422711" y="3195186"/>
                  <a:ext cx="960953" cy="1065180"/>
                </a:xfrm>
                <a:prstGeom prst="rect">
                  <a:avLst/>
                </a:prstGeom>
              </p:spPr>
            </p:pic>
            <p:pic>
              <p:nvPicPr>
                <p:cNvPr id="19" name="図 18"/>
                <p:cNvPicPr>
                  <a:picLocks noChangeAspect="1"/>
                </p:cNvPicPr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6507703" y="2219402"/>
                  <a:ext cx="2703729" cy="2029083"/>
                </a:xfrm>
                <a:prstGeom prst="rect">
                  <a:avLst/>
                </a:prstGeom>
              </p:spPr>
            </p:pic>
            <p:pic>
              <p:nvPicPr>
                <p:cNvPr id="20" name="図 19"/>
                <p:cNvPicPr>
                  <a:picLocks noChangeAspect="1"/>
                </p:cNvPicPr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5755733" y="3236043"/>
                  <a:ext cx="419581" cy="419092"/>
                </a:xfrm>
                <a:prstGeom prst="rect">
                  <a:avLst/>
                </a:prstGeom>
              </p:spPr>
            </p:pic>
            <p:pic>
              <p:nvPicPr>
                <p:cNvPr id="21" name="図 20"/>
                <p:cNvPicPr>
                  <a:picLocks noChangeAspect="1"/>
                </p:cNvPicPr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5116655" y="3607417"/>
                  <a:ext cx="670781" cy="670000"/>
                </a:xfrm>
                <a:prstGeom prst="rect">
                  <a:avLst/>
                </a:prstGeom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199084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"/>
          <p:cNvSpPr txBox="1">
            <a:spLocks/>
          </p:cNvSpPr>
          <p:nvPr/>
        </p:nvSpPr>
        <p:spPr>
          <a:xfrm>
            <a:off x="3784531" y="210164"/>
            <a:ext cx="3474719" cy="89154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r>
              <a:rPr lang="ja-JP" altLang="en-US" sz="6000" dirty="0" smtClean="0">
                <a:ln w="0"/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宿題は</a:t>
            </a:r>
            <a:endParaRPr lang="ja-JP" altLang="en-US" sz="6000" dirty="0">
              <a:ln w="0"/>
              <a:solidFill>
                <a:prstClr val="black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10" name="横巻き 9"/>
          <p:cNvSpPr/>
          <p:nvPr/>
        </p:nvSpPr>
        <p:spPr>
          <a:xfrm>
            <a:off x="1206237" y="1213502"/>
            <a:ext cx="9019308" cy="2985192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48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一つできあがったら，できた印を入れて他にないかチェックしよう</a:t>
            </a:r>
            <a:endParaRPr lang="ja-JP" altLang="en-US" sz="5400" dirty="0">
              <a:solidFill>
                <a:prstClr val="white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5598" y="4668983"/>
            <a:ext cx="1418549" cy="1656910"/>
          </a:xfrm>
          <a:prstGeom prst="rect">
            <a:avLst/>
          </a:prstGeom>
        </p:spPr>
      </p:pic>
      <p:sp>
        <p:nvSpPr>
          <p:cNvPr id="3" name="正方形/長方形 2"/>
          <p:cNvSpPr/>
          <p:nvPr/>
        </p:nvSpPr>
        <p:spPr>
          <a:xfrm>
            <a:off x="1206237" y="5609561"/>
            <a:ext cx="943719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4800" dirty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やり残し</a:t>
            </a:r>
            <a:r>
              <a:rPr lang="ja-JP" altLang="en-US" sz="48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や，忘れ物</a:t>
            </a:r>
            <a:r>
              <a:rPr lang="ja-JP" altLang="en-US" sz="4800" dirty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がなくなります。</a:t>
            </a: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2891" y="3583841"/>
            <a:ext cx="2072483" cy="17509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678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3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0825" y="304800"/>
            <a:ext cx="9399354" cy="1158240"/>
          </a:xfrm>
        </p:spPr>
        <p:txBody>
          <a:bodyPr>
            <a:normAutofit/>
          </a:bodyPr>
          <a:lstStyle/>
          <a:p>
            <a:pPr algn="ctr"/>
            <a:r>
              <a:rPr kumimoji="1"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ここで一句</a:t>
            </a:r>
            <a:endParaRPr kumimoji="1" lang="ja-JP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右矢印 6"/>
          <p:cNvSpPr/>
          <p:nvPr/>
        </p:nvSpPr>
        <p:spPr>
          <a:xfrm>
            <a:off x="5180154" y="3137567"/>
            <a:ext cx="1136822" cy="103905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6237753" y="1114871"/>
            <a:ext cx="3231654" cy="514651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ja-JP" altLang="en-US" sz="66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宿題は</a:t>
            </a:r>
            <a:endParaRPr lang="en-US" altLang="ja-JP" sz="6600" dirty="0" smtClean="0">
              <a:solidFill>
                <a:prstClr val="black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  <a:p>
            <a:r>
              <a:rPr lang="ja-JP" altLang="en-US" sz="66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家でやるから宿題だ</a:t>
            </a:r>
            <a:endParaRPr lang="ja-JP" altLang="en-US" sz="6600" dirty="0">
              <a:solidFill>
                <a:prstClr val="black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grpSp>
        <p:nvGrpSpPr>
          <p:cNvPr id="6" name="グループ化 5"/>
          <p:cNvGrpSpPr/>
          <p:nvPr/>
        </p:nvGrpSpPr>
        <p:grpSpPr>
          <a:xfrm>
            <a:off x="308972" y="1478440"/>
            <a:ext cx="4738516" cy="4419375"/>
            <a:chOff x="4986163" y="1984255"/>
            <a:chExt cx="5502440" cy="4632510"/>
          </a:xfrm>
        </p:grpSpPr>
        <p:pic>
          <p:nvPicPr>
            <p:cNvPr id="8" name="図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65881" y="2000225"/>
              <a:ext cx="1902983" cy="1162252"/>
            </a:xfrm>
            <a:prstGeom prst="rect">
              <a:avLst/>
            </a:prstGeom>
          </p:spPr>
        </p:pic>
        <p:grpSp>
          <p:nvGrpSpPr>
            <p:cNvPr id="9" name="グループ化 8"/>
            <p:cNvGrpSpPr/>
            <p:nvPr/>
          </p:nvGrpSpPr>
          <p:grpSpPr>
            <a:xfrm>
              <a:off x="4986163" y="1984255"/>
              <a:ext cx="5502440" cy="4632510"/>
              <a:chOff x="5040227" y="1961838"/>
              <a:chExt cx="5502440" cy="4632510"/>
            </a:xfrm>
          </p:grpSpPr>
          <p:pic>
            <p:nvPicPr>
              <p:cNvPr id="11" name="図 10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040227" y="2011906"/>
                <a:ext cx="1010708" cy="1009531"/>
              </a:xfrm>
              <a:prstGeom prst="rect">
                <a:avLst/>
              </a:prstGeom>
            </p:spPr>
          </p:pic>
          <p:grpSp>
            <p:nvGrpSpPr>
              <p:cNvPr id="12" name="グループ化 11"/>
              <p:cNvGrpSpPr/>
              <p:nvPr/>
            </p:nvGrpSpPr>
            <p:grpSpPr>
              <a:xfrm>
                <a:off x="5040227" y="1961838"/>
                <a:ext cx="5502440" cy="4632510"/>
                <a:chOff x="5116655" y="1965262"/>
                <a:chExt cx="5502440" cy="4632510"/>
              </a:xfrm>
            </p:grpSpPr>
            <p:pic>
              <p:nvPicPr>
                <p:cNvPr id="13" name="図 12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053986" y="4463566"/>
                  <a:ext cx="1658622" cy="2134206"/>
                </a:xfrm>
                <a:prstGeom prst="rect">
                  <a:avLst/>
                </a:prstGeom>
              </p:spPr>
            </p:pic>
            <p:pic>
              <p:nvPicPr>
                <p:cNvPr id="14" name="図 13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168675" y="4300510"/>
                  <a:ext cx="1727698" cy="2251325"/>
                </a:xfrm>
                <a:prstGeom prst="rect">
                  <a:avLst/>
                </a:prstGeom>
              </p:spPr>
            </p:pic>
            <p:pic>
              <p:nvPicPr>
                <p:cNvPr id="15" name="図 14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9009220" y="4605638"/>
                  <a:ext cx="1609875" cy="1992134"/>
                </a:xfrm>
                <a:prstGeom prst="rect">
                  <a:avLst/>
                </a:prstGeom>
              </p:spPr>
            </p:pic>
            <p:pic>
              <p:nvPicPr>
                <p:cNvPr id="16" name="図 15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7172411" y="2927207"/>
                  <a:ext cx="1129945" cy="1036763"/>
                </a:xfrm>
                <a:prstGeom prst="rect">
                  <a:avLst/>
                </a:prstGeom>
              </p:spPr>
            </p:pic>
            <p:pic>
              <p:nvPicPr>
                <p:cNvPr id="17" name="図 16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8360335" y="2887670"/>
                  <a:ext cx="866738" cy="1082160"/>
                </a:xfrm>
                <a:prstGeom prst="rect">
                  <a:avLst/>
                </a:prstGeom>
              </p:spPr>
            </p:pic>
            <p:pic>
              <p:nvPicPr>
                <p:cNvPr id="18" name="図 17"/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6083260" y="3077916"/>
                  <a:ext cx="956571" cy="1060164"/>
                </a:xfrm>
                <a:prstGeom prst="rect">
                  <a:avLst/>
                </a:prstGeom>
              </p:spPr>
            </p:pic>
            <p:pic>
              <p:nvPicPr>
                <p:cNvPr id="19" name="図 18"/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9422711" y="1965262"/>
                  <a:ext cx="874812" cy="969696"/>
                </a:xfrm>
                <a:prstGeom prst="rect">
                  <a:avLst/>
                </a:prstGeom>
              </p:spPr>
            </p:pic>
            <p:pic>
              <p:nvPicPr>
                <p:cNvPr id="20" name="図 19"/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9422711" y="3195186"/>
                  <a:ext cx="960953" cy="1065180"/>
                </a:xfrm>
                <a:prstGeom prst="rect">
                  <a:avLst/>
                </a:prstGeom>
              </p:spPr>
            </p:pic>
            <p:pic>
              <p:nvPicPr>
                <p:cNvPr id="21" name="図 20"/>
                <p:cNvPicPr>
                  <a:picLocks noChangeAspect="1"/>
                </p:cNvPicPr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6507703" y="2219402"/>
                  <a:ext cx="2703729" cy="2029083"/>
                </a:xfrm>
                <a:prstGeom prst="rect">
                  <a:avLst/>
                </a:prstGeom>
              </p:spPr>
            </p:pic>
            <p:pic>
              <p:nvPicPr>
                <p:cNvPr id="22" name="図 21"/>
                <p:cNvPicPr>
                  <a:picLocks noChangeAspect="1"/>
                </p:cNvPicPr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5755733" y="3236043"/>
                  <a:ext cx="419581" cy="419092"/>
                </a:xfrm>
                <a:prstGeom prst="rect">
                  <a:avLst/>
                </a:prstGeom>
              </p:spPr>
            </p:pic>
            <p:pic>
              <p:nvPicPr>
                <p:cNvPr id="23" name="図 22"/>
                <p:cNvPicPr>
                  <a:picLocks noChangeAspect="1"/>
                </p:cNvPicPr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5116655" y="3607417"/>
                  <a:ext cx="670781" cy="670000"/>
                </a:xfrm>
                <a:prstGeom prst="rect">
                  <a:avLst/>
                </a:prstGeom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2624606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 animBg="1"/>
      <p:bldP spid="3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9647" y="213256"/>
            <a:ext cx="8782827" cy="1365812"/>
          </a:xfrm>
        </p:spPr>
        <p:txBody>
          <a:bodyPr/>
          <a:lstStyle/>
          <a:p>
            <a:pPr algn="ctr"/>
            <a:r>
              <a:rPr kumimoji="1" lang="ja-JP" altLang="en-US" sz="80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まとめ</a:t>
            </a:r>
            <a:endParaRPr kumimoji="1" lang="ja-JP" altLang="en-US" sz="8000" dirty="0">
              <a:ln w="0"/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07067" y="2268639"/>
            <a:ext cx="8192518" cy="1203766"/>
          </a:xfrm>
        </p:spPr>
        <p:txBody>
          <a:bodyPr>
            <a:noAutofit/>
          </a:bodyPr>
          <a:lstStyle/>
          <a:p>
            <a:pPr algn="ctr"/>
            <a:r>
              <a:rPr kumimoji="1" lang="ja-JP" altLang="en-US" sz="88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「宿題」は・</a:t>
            </a:r>
            <a:r>
              <a:rPr kumimoji="1" lang="ja-JP" altLang="en-US" sz="7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・</a:t>
            </a:r>
            <a:endParaRPr kumimoji="1" lang="ja-JP" altLang="en-US" sz="7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75149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19518" y="4486882"/>
            <a:ext cx="10156129" cy="1828800"/>
          </a:xfrm>
        </p:spPr>
        <p:txBody>
          <a:bodyPr>
            <a:noAutofit/>
          </a:bodyPr>
          <a:lstStyle/>
          <a:p>
            <a:r>
              <a:rPr lang="ja-JP" altLang="en-US" sz="6000" dirty="0" smtClean="0"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楽しく，</a:t>
            </a:r>
            <a:r>
              <a:rPr kumimoji="1" lang="ja-JP" altLang="en-US" sz="6000" dirty="0" smtClean="0"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効率的に取り組めます。</a:t>
            </a:r>
            <a:endParaRPr kumimoji="1" lang="ja-JP" altLang="en-US" sz="6000" dirty="0"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22514" y="847118"/>
            <a:ext cx="11181806" cy="1269065"/>
          </a:xfrm>
        </p:spPr>
        <p:txBody>
          <a:bodyPr>
            <a:noAutofit/>
          </a:bodyPr>
          <a:lstStyle/>
          <a:p>
            <a:r>
              <a:rPr lang="ja-JP" altLang="en-US" sz="60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いろんな工夫や努力によって</a:t>
            </a:r>
            <a:endParaRPr kumimoji="1" lang="ja-JP" altLang="en-US" sz="60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4" name="下矢印 3"/>
          <p:cNvSpPr/>
          <p:nvPr/>
        </p:nvSpPr>
        <p:spPr>
          <a:xfrm>
            <a:off x="4270587" y="2966204"/>
            <a:ext cx="1737360" cy="944880"/>
          </a:xfrm>
          <a:prstGeom prst="downArrow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b="1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94302" y="1874200"/>
            <a:ext cx="2517538" cy="25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6362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1789752" y="782977"/>
            <a:ext cx="73991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60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宿題</a:t>
            </a:r>
            <a:r>
              <a:rPr kumimoji="1" lang="ja-JP" altLang="en-US" sz="5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は家庭学習の一歩</a:t>
            </a:r>
            <a:endParaRPr kumimoji="1" lang="en-US" altLang="ja-JP" sz="5400" dirty="0" smtClean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4100945" y="2654663"/>
            <a:ext cx="789709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5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宿題が終わったら</a:t>
            </a:r>
            <a:r>
              <a:rPr lang="en-US" altLang="ja-JP" sz="5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,</a:t>
            </a:r>
            <a:r>
              <a:rPr lang="ja-JP" altLang="en-US" sz="5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自分の好きな勉強をしましょう。</a:t>
            </a:r>
            <a:endParaRPr lang="ja-JP" altLang="en-US" sz="54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024" y="2129200"/>
            <a:ext cx="3096083" cy="2805251"/>
          </a:xfrm>
          <a:prstGeom prst="rect">
            <a:avLst/>
          </a:prstGeom>
        </p:spPr>
      </p:pic>
      <p:sp>
        <p:nvSpPr>
          <p:cNvPr id="4" name="額縁 3">
            <a:hlinkClick r:id="rId3" action="ppaction://hlinkpres?slideindex=1&amp;slidetitle="/>
          </p:cNvPr>
          <p:cNvSpPr/>
          <p:nvPr/>
        </p:nvSpPr>
        <p:spPr>
          <a:xfrm>
            <a:off x="4173142" y="5072997"/>
            <a:ext cx="2632364" cy="1122218"/>
          </a:xfrm>
          <a:prstGeom prst="bevel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3600" dirty="0" smtClean="0">
                <a:solidFill>
                  <a:schemeClr val="tx1"/>
                </a:solidFill>
                <a:latin typeface="AR PＰＯＰ５H" panose="040B0900000000000000" pitchFamily="50" charset="-128"/>
                <a:ea typeface="AR PＰＯＰ５H" panose="040B0900000000000000" pitchFamily="50" charset="-128"/>
              </a:rPr>
              <a:t>戻る</a:t>
            </a:r>
            <a:endParaRPr kumimoji="1" lang="ja-JP" altLang="en-US" sz="3600" dirty="0">
              <a:solidFill>
                <a:schemeClr val="tx1"/>
              </a:solidFill>
              <a:latin typeface="AR PＰＯＰ５H" panose="040B0900000000000000" pitchFamily="50" charset="-128"/>
              <a:ea typeface="AR PＰＯＰ５H" panose="04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89881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"/>
          <p:cNvSpPr txBox="1">
            <a:spLocks/>
          </p:cNvSpPr>
          <p:nvPr/>
        </p:nvSpPr>
        <p:spPr>
          <a:xfrm>
            <a:off x="607624" y="295050"/>
            <a:ext cx="5087547" cy="89154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r>
              <a:rPr lang="ja-JP" altLang="en-US" sz="54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宿題には</a:t>
            </a:r>
            <a:endParaRPr lang="ja-JP" altLang="en-US" sz="5400" dirty="0">
              <a:ln w="0"/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10" name="横巻き 9"/>
          <p:cNvSpPr/>
          <p:nvPr/>
        </p:nvSpPr>
        <p:spPr>
          <a:xfrm>
            <a:off x="1174235" y="1186590"/>
            <a:ext cx="5947001" cy="1572333"/>
          </a:xfrm>
          <a:prstGeom prst="horizontalScroll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48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約束を守る責任感</a:t>
            </a:r>
            <a:endParaRPr kumimoji="1" lang="ja-JP" altLang="en-US" sz="48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16" name="横巻き 15"/>
          <p:cNvSpPr/>
          <p:nvPr/>
        </p:nvSpPr>
        <p:spPr>
          <a:xfrm>
            <a:off x="2458163" y="2694802"/>
            <a:ext cx="5438928" cy="1538495"/>
          </a:xfrm>
          <a:prstGeom prst="horizontalScroll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ja-JP" altLang="en-US" sz="48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宿題をする計画性</a:t>
            </a:r>
            <a:endParaRPr lang="ja-JP" altLang="en-US" sz="4800" dirty="0">
              <a:solidFill>
                <a:prstClr val="black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17" name="横巻き 16"/>
          <p:cNvSpPr/>
          <p:nvPr/>
        </p:nvSpPr>
        <p:spPr>
          <a:xfrm>
            <a:off x="4565909" y="4065541"/>
            <a:ext cx="5395509" cy="1774323"/>
          </a:xfrm>
          <a:prstGeom prst="horizontalScroll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ja-JP" altLang="en-US" sz="4800" dirty="0" smtClean="0"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やり遂げる実行力</a:t>
            </a:r>
            <a:endParaRPr lang="ja-JP" altLang="en-US" sz="4800" dirty="0">
              <a:solidFill>
                <a:prstClr val="black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8203474" y="5823043"/>
            <a:ext cx="35244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が必要です</a:t>
            </a:r>
            <a:endParaRPr kumimoji="1" lang="ja-JP" altLang="en-US" sz="40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839" y="4385845"/>
            <a:ext cx="1778390" cy="1791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3918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0" grpId="0" animBg="1"/>
      <p:bldP spid="16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"/>
          <p:cNvSpPr txBox="1">
            <a:spLocks/>
          </p:cNvSpPr>
          <p:nvPr/>
        </p:nvSpPr>
        <p:spPr>
          <a:xfrm>
            <a:off x="3177171" y="295631"/>
            <a:ext cx="4916241" cy="73608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r>
              <a:rPr lang="ja-JP" altLang="en-US" sz="48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宿題をすることで</a:t>
            </a:r>
            <a:r>
              <a:rPr lang="ja-JP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　</a:t>
            </a:r>
            <a:endParaRPr lang="ja-JP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横巻き 9"/>
          <p:cNvSpPr/>
          <p:nvPr/>
        </p:nvSpPr>
        <p:spPr>
          <a:xfrm>
            <a:off x="605071" y="1078572"/>
            <a:ext cx="5615620" cy="1602824"/>
          </a:xfrm>
          <a:prstGeom prst="horizontalScroll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4800" dirty="0" smtClean="0"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学習の定着ができ</a:t>
            </a:r>
            <a:endParaRPr kumimoji="1" lang="ja-JP" altLang="en-US" sz="48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16" name="横巻き 15"/>
          <p:cNvSpPr/>
          <p:nvPr/>
        </p:nvSpPr>
        <p:spPr>
          <a:xfrm>
            <a:off x="1630473" y="2649042"/>
            <a:ext cx="6266618" cy="1647179"/>
          </a:xfrm>
          <a:prstGeom prst="horizontalScroll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4800" dirty="0" smtClean="0"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学習への意欲がわき</a:t>
            </a:r>
            <a:endParaRPr lang="ja-JP" altLang="en-US" sz="4800" dirty="0"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17" name="横巻き 16"/>
          <p:cNvSpPr/>
          <p:nvPr/>
        </p:nvSpPr>
        <p:spPr>
          <a:xfrm>
            <a:off x="2638929" y="4173559"/>
            <a:ext cx="8513980" cy="1740900"/>
          </a:xfrm>
          <a:prstGeom prst="horizontalScroll">
            <a:avLst/>
          </a:prstGeom>
          <a:solidFill>
            <a:schemeClr val="bg1"/>
          </a:solidFill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4800" dirty="0" smtClean="0"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学習が習慣化されていきます</a:t>
            </a:r>
            <a:endParaRPr lang="ja-JP" altLang="en-US" sz="4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053" y="5144494"/>
            <a:ext cx="1448117" cy="1308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580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0" grpId="0" animBg="1"/>
      <p:bldP spid="16" grpId="0" animBg="1"/>
      <p:bldP spid="1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1729" y="433735"/>
            <a:ext cx="6565055" cy="1180516"/>
          </a:xfrm>
        </p:spPr>
        <p:txBody>
          <a:bodyPr>
            <a:noAutofit/>
          </a:bodyPr>
          <a:lstStyle/>
          <a:p>
            <a:r>
              <a:rPr lang="ja-JP" altLang="en-US" sz="54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①宿題の始め方は・・</a:t>
            </a:r>
            <a:endParaRPr kumimoji="1" lang="ja-JP" altLang="en-US" sz="5400" dirty="0">
              <a:ln w="0"/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564857" y="4212678"/>
            <a:ext cx="9146686" cy="104442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sz="48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○明日テストがある教科から</a:t>
            </a:r>
            <a:endParaRPr kumimoji="1" lang="ja-JP" altLang="en-US" sz="4800" dirty="0">
              <a:ln w="0"/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1564857" y="1694814"/>
            <a:ext cx="6386990" cy="13121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48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○好きな教科から</a:t>
            </a:r>
            <a:endParaRPr lang="ja-JP" altLang="en-US" sz="4800" dirty="0">
              <a:ln w="0"/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6" name="コンテンツ プレースホルダー 2"/>
          <p:cNvSpPr txBox="1">
            <a:spLocks/>
          </p:cNvSpPr>
          <p:nvPr/>
        </p:nvSpPr>
        <p:spPr>
          <a:xfrm>
            <a:off x="1564857" y="3006963"/>
            <a:ext cx="7344658" cy="12337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48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○苦手な教科から</a:t>
            </a:r>
            <a:endParaRPr lang="ja-JP" altLang="en-US" sz="4800" dirty="0">
              <a:ln w="0"/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32269" y="2407340"/>
            <a:ext cx="2306352" cy="1537610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7166784" y="5524827"/>
            <a:ext cx="26654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6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等あります。</a:t>
            </a:r>
            <a:endParaRPr kumimoji="1" lang="ja-JP" altLang="en-US" sz="36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77986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87170" y="725779"/>
            <a:ext cx="8596668" cy="1320800"/>
          </a:xfrm>
        </p:spPr>
        <p:txBody>
          <a:bodyPr>
            <a:noAutofit/>
          </a:bodyPr>
          <a:lstStyle/>
          <a:p>
            <a:r>
              <a:rPr kumimoji="1" lang="ja-JP" altLang="en-US" sz="54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自分がやりやすいものから</a:t>
            </a:r>
            <a:r>
              <a:rPr kumimoji="1" lang="en-US" altLang="ja-JP" sz="54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/>
            </a:r>
            <a:br>
              <a:rPr kumimoji="1" lang="en-US" altLang="ja-JP" sz="54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</a:br>
            <a:r>
              <a:rPr kumimoji="1" lang="ja-JP" altLang="en-US" sz="54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始めましょう。</a:t>
            </a:r>
            <a:endParaRPr kumimoji="1" lang="ja-JP" altLang="en-US" sz="5400" dirty="0">
              <a:ln w="0"/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6" name="円形吹き出し 5"/>
          <p:cNvSpPr/>
          <p:nvPr/>
        </p:nvSpPr>
        <p:spPr>
          <a:xfrm>
            <a:off x="4140846" y="2246811"/>
            <a:ext cx="5442992" cy="2251179"/>
          </a:xfrm>
          <a:prstGeom prst="wedgeEllipseCallout">
            <a:avLst>
              <a:gd name="adj1" fmla="val -42637"/>
              <a:gd name="adj2" fmla="val 40459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026043" y="2509039"/>
            <a:ext cx="36725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よし，今日はこれから始めるぞ。</a:t>
            </a:r>
            <a:endParaRPr lang="ja-JP" altLang="en-US" sz="4000" dirty="0">
              <a:solidFill>
                <a:prstClr val="black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pic>
        <p:nvPicPr>
          <p:cNvPr id="8" name="図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9094" y="3170758"/>
            <a:ext cx="1413110" cy="3516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3504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11492"/>
          </a:xfrm>
        </p:spPr>
        <p:txBody>
          <a:bodyPr>
            <a:noAutofit/>
          </a:bodyPr>
          <a:lstStyle/>
          <a:p>
            <a:r>
              <a:rPr lang="ja-JP" altLang="en-US" sz="54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①宿題をするルーティン</a:t>
            </a:r>
            <a:endParaRPr kumimoji="1" lang="ja-JP" altLang="en-US" sz="5400" dirty="0">
              <a:ln w="0"/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77334" y="4448704"/>
            <a:ext cx="9146686" cy="1044421"/>
          </a:xfrm>
        </p:spPr>
        <p:txBody>
          <a:bodyPr>
            <a:normAutofit/>
          </a:bodyPr>
          <a:lstStyle/>
          <a:p>
            <a:r>
              <a:rPr lang="ja-JP" altLang="en-US" sz="48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○やり始める場所を決めておく</a:t>
            </a:r>
            <a:endParaRPr kumimoji="1" lang="ja-JP" altLang="en-US" sz="4800" dirty="0">
              <a:ln w="0"/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946135" y="1771680"/>
            <a:ext cx="8849825" cy="131214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48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○やり始める時間を決めておく</a:t>
            </a:r>
            <a:endParaRPr lang="ja-JP" altLang="en-US" sz="4800" dirty="0">
              <a:ln w="0"/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6" name="コンテンツ プレースホルダー 2"/>
          <p:cNvSpPr txBox="1">
            <a:spLocks/>
          </p:cNvSpPr>
          <p:nvPr/>
        </p:nvSpPr>
        <p:spPr>
          <a:xfrm>
            <a:off x="549301" y="3136555"/>
            <a:ext cx="10580253" cy="12337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48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○やり終える目標の時間を決めておく</a:t>
            </a:r>
            <a:endParaRPr lang="ja-JP" altLang="en-US" sz="4800" dirty="0">
              <a:ln w="0"/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89502" y="4960256"/>
            <a:ext cx="2846538" cy="1897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70092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</p:bldLst>
  </p:timing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>
    <a:spDef>
      <a:spPr>
        <a:solidFill>
          <a:schemeClr val="accent1">
            <a:alpha val="0"/>
          </a:schemeClr>
        </a:solidFill>
        <a:ln w="38100"/>
      </a:spPr>
      <a:bodyPr rtlCol="0" anchor="ctr"/>
      <a:lstStyle>
        <a:defPPr>
          <a:defRPr b="1"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2512</TotalTime>
  <Words>821</Words>
  <Application>Microsoft Office PowerPoint</Application>
  <PresentationFormat>ワイド画面</PresentationFormat>
  <Paragraphs>170</Paragraphs>
  <Slides>48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48</vt:i4>
      </vt:variant>
    </vt:vector>
  </HeadingPairs>
  <TitlesOfParts>
    <vt:vector size="59" baseType="lpstr">
      <vt:lpstr>AR PＰＯＰ５H</vt:lpstr>
      <vt:lpstr>AR PなごみＰＯＰ体B</vt:lpstr>
      <vt:lpstr>AR P丸ゴシック体E</vt:lpstr>
      <vt:lpstr>AR板体H</vt:lpstr>
      <vt:lpstr>ＭＳ Ｐゴシック</vt:lpstr>
      <vt:lpstr>メイリオ</vt:lpstr>
      <vt:lpstr>Arial</vt:lpstr>
      <vt:lpstr>Calibri</vt:lpstr>
      <vt:lpstr>Trebuchet MS</vt:lpstr>
      <vt:lpstr>Wingdings 3</vt:lpstr>
      <vt:lpstr>ファセット</vt:lpstr>
      <vt:lpstr>PowerPoint プレゼンテーション</vt:lpstr>
      <vt:lpstr>家庭学習にはいろいろな 意味があります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①宿題の始め方は・・</vt:lpstr>
      <vt:lpstr>自分がやりやすいものから 始めましょう。</vt:lpstr>
      <vt:lpstr>①宿題をするルーティン</vt:lpstr>
      <vt:lpstr>ルーティンを決めておきましょう。</vt:lpstr>
      <vt:lpstr>②宿題をやる部屋は</vt:lpstr>
      <vt:lpstr>PowerPoint プレゼンテーション</vt:lpstr>
      <vt:lpstr>③宿題をしていると・・</vt:lpstr>
      <vt:lpstr>PowerPoint プレゼンテーション</vt:lpstr>
      <vt:lpstr>いろんな場面を想定して  宿題をやってみましょう</vt:lpstr>
      <vt:lpstr>練習１　 </vt:lpstr>
      <vt:lpstr>そんなときの ふさわしい態度はどれでしょう？ </vt:lpstr>
      <vt:lpstr>う～ん。</vt:lpstr>
      <vt:lpstr>Good！！</vt:lpstr>
      <vt:lpstr>PowerPoint プレゼンテーション</vt:lpstr>
      <vt:lpstr>ここで一句</vt:lpstr>
      <vt:lpstr>練習２　  </vt:lpstr>
      <vt:lpstr>そんなときの ふさわしい対応はどれでしょう？ </vt:lpstr>
      <vt:lpstr>う～ん。</vt:lpstr>
      <vt:lpstr>PowerPoint プレゼンテーション</vt:lpstr>
      <vt:lpstr>PowerPoint プレゼンテーション</vt:lpstr>
      <vt:lpstr>ここで一句</vt:lpstr>
      <vt:lpstr> 宿題をしたく ない気分です。</vt:lpstr>
      <vt:lpstr>そんな時の ふさわしい行動はどれでしょう？ </vt:lpstr>
      <vt:lpstr>う～ん。</vt:lpstr>
      <vt:lpstr>PowerPoint プレゼンテーション</vt:lpstr>
      <vt:lpstr>PowerPoint プレゼンテーション</vt:lpstr>
      <vt:lpstr>ここで一句</vt:lpstr>
      <vt:lpstr>練習４</vt:lpstr>
      <vt:lpstr>そんなときの ふさわしい対応はどれでしょう？ </vt:lpstr>
      <vt:lpstr>う～ん。</vt:lpstr>
      <vt:lpstr>PowerPoint プレゼンテーション</vt:lpstr>
      <vt:lpstr>PowerPoint プレゼンテーション</vt:lpstr>
      <vt:lpstr>ここで一句</vt:lpstr>
      <vt:lpstr>練習５</vt:lpstr>
      <vt:lpstr>その次の行動で ふさわしいのはどれでしょう？</vt:lpstr>
      <vt:lpstr>う～ん。</vt:lpstr>
      <vt:lpstr>Good！！</vt:lpstr>
      <vt:lpstr>PowerPoint プレゼンテーション</vt:lpstr>
      <vt:lpstr>ここで一句</vt:lpstr>
      <vt:lpstr>まとめ</vt:lpstr>
      <vt:lpstr>楽しく，効率的に取り組めます。</vt:lpstr>
      <vt:lpstr>PowerPoint プレゼンテーション</vt:lpstr>
    </vt:vector>
  </TitlesOfParts>
  <Company>徳島県立総合教育センター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Let‘ｓソーシャルスキルアップ</dc:title>
  <dc:creator>kk101</dc:creator>
  <cp:lastModifiedBy>森下 由美</cp:lastModifiedBy>
  <cp:revision>230</cp:revision>
  <cp:lastPrinted>2017-11-06T08:10:10Z</cp:lastPrinted>
  <dcterms:created xsi:type="dcterms:W3CDTF">2017-08-24T02:03:47Z</dcterms:created>
  <dcterms:modified xsi:type="dcterms:W3CDTF">2018-01-19T03:53:55Z</dcterms:modified>
</cp:coreProperties>
</file>