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9" r:id="rId2"/>
    <p:sldId id="258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4" autoAdjust="0"/>
    <p:restoredTop sz="94660"/>
  </p:normalViewPr>
  <p:slideViewPr>
    <p:cSldViewPr snapToGrid="0">
      <p:cViewPr varScale="1">
        <p:scale>
          <a:sx n="74" d="100"/>
          <a:sy n="74" d="100"/>
        </p:scale>
        <p:origin x="46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09C13-2AB3-4891-BE6E-2F144A19C79F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24DF7-681C-4F22-882D-EA86E3AABA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305930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09C13-2AB3-4891-BE6E-2F144A19C79F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24DF7-681C-4F22-882D-EA86E3AABA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02211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09C13-2AB3-4891-BE6E-2F144A19C79F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24DF7-681C-4F22-882D-EA86E3AABAF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408434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09C13-2AB3-4891-BE6E-2F144A19C79F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24DF7-681C-4F22-882D-EA86E3AABA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547487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09C13-2AB3-4891-BE6E-2F144A19C79F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24DF7-681C-4F22-882D-EA86E3AABAF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763076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09C13-2AB3-4891-BE6E-2F144A19C79F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24DF7-681C-4F22-882D-EA86E3AABA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72434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09C13-2AB3-4891-BE6E-2F144A19C79F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24DF7-681C-4F22-882D-EA86E3AABA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00595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09C13-2AB3-4891-BE6E-2F144A19C79F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24DF7-681C-4F22-882D-EA86E3AABA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00343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09C13-2AB3-4891-BE6E-2F144A19C79F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24DF7-681C-4F22-882D-EA86E3AABA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83427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09C13-2AB3-4891-BE6E-2F144A19C79F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24DF7-681C-4F22-882D-EA86E3AABA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55136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09C13-2AB3-4891-BE6E-2F144A19C79F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24DF7-681C-4F22-882D-EA86E3AABA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498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09C13-2AB3-4891-BE6E-2F144A19C79F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24DF7-681C-4F22-882D-EA86E3AABA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722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09C13-2AB3-4891-BE6E-2F144A19C79F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24DF7-681C-4F22-882D-EA86E3AABA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5851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09C13-2AB3-4891-BE6E-2F144A19C79F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24DF7-681C-4F22-882D-EA86E3AABA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8862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09C13-2AB3-4891-BE6E-2F144A19C79F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24DF7-681C-4F22-882D-EA86E3AABA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68776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224DF7-681C-4F22-882D-EA86E3AABAFA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009C13-2AB3-4891-BE6E-2F144A19C79F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906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009C13-2AB3-4891-BE6E-2F144A19C79F}" type="datetimeFigureOut">
              <a:rPr kumimoji="1" lang="ja-JP" altLang="en-US" smtClean="0"/>
              <a:t>2018/1/19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A224DF7-681C-4F22-882D-EA86E3AABAF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7800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&#12475;&#12523;&#12501;&#12467;&#12531;&#12488;&#12525;&#12540;&#12523;&#12395;&#12388;&#12356;&#12390;.pptx" TargetMode="External"/><Relationship Id="rId2" Type="http://schemas.openxmlformats.org/officeDocument/2006/relationships/hyperlink" Target="&#35441;&#12375;&#21512;&#12356;&#12395;&#12388;&#12356;&#12390;.pptx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&#33391;&#12356;&#12467;&#12511;&#12517;&#12491;&#12465;&#12540;&#12471;&#12519;&#12531;&#12395;&#12388;&#12356;&#12390;.pptx" TargetMode="External"/><Relationship Id="rId5" Type="http://schemas.openxmlformats.org/officeDocument/2006/relationships/hyperlink" Target="&#35215;&#24459;&#12539;&#35215;&#31684;&#12395;&#12388;&#12356;&#12390;.pptx" TargetMode="External"/><Relationship Id="rId4" Type="http://schemas.openxmlformats.org/officeDocument/2006/relationships/hyperlink" Target="&#23487;&#38988;&#20181;&#26041;&#23436;&#25104;.pptx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777522" y="2726506"/>
            <a:ext cx="8074815" cy="1646302"/>
          </a:xfrm>
        </p:spPr>
        <p:txBody>
          <a:bodyPr/>
          <a:lstStyle/>
          <a:p>
            <a:pPr algn="ctr"/>
            <a:r>
              <a:rPr kumimoji="1" lang="ja-JP" altLang="en-US" sz="6000" dirty="0" smtClean="0"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中学生の生活に役立つ</a:t>
            </a:r>
            <a:r>
              <a:rPr kumimoji="1" lang="en-US" altLang="ja-JP" sz="6000" dirty="0" smtClean="0"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/>
            </a:r>
            <a:br>
              <a:rPr kumimoji="1" lang="en-US" altLang="ja-JP" sz="6000" dirty="0" smtClean="0"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</a:br>
            <a:r>
              <a:rPr kumimoji="1" lang="en-US" altLang="ja-JP" sz="6000" dirty="0" smtClean="0"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/>
            </a:r>
            <a:br>
              <a:rPr kumimoji="1" lang="en-US" altLang="ja-JP" sz="6000" dirty="0" smtClean="0"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</a:br>
            <a:r>
              <a:rPr kumimoji="1" lang="ja-JP" altLang="en-US" sz="6000" dirty="0" smtClean="0"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学習</a:t>
            </a:r>
            <a:endParaRPr kumimoji="1" lang="ja-JP" altLang="en-US" sz="6000" dirty="0"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9556399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1"/>
          <p:cNvSpPr txBox="1">
            <a:spLocks/>
          </p:cNvSpPr>
          <p:nvPr/>
        </p:nvSpPr>
        <p:spPr>
          <a:xfrm>
            <a:off x="335872" y="99046"/>
            <a:ext cx="11462197" cy="9938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kumimoji="1" sz="54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 kumimoji="1">
                <a:solidFill>
                  <a:schemeClr val="tx2"/>
                </a:solidFill>
              </a:defRPr>
            </a:lvl2pPr>
            <a:lvl3pPr eaLnBrk="1" hangingPunct="1">
              <a:defRPr kumimoji="1">
                <a:solidFill>
                  <a:schemeClr val="tx2"/>
                </a:solidFill>
              </a:defRPr>
            </a:lvl3pPr>
            <a:lvl4pPr eaLnBrk="1" hangingPunct="1">
              <a:defRPr kumimoji="1">
                <a:solidFill>
                  <a:schemeClr val="tx2"/>
                </a:solidFill>
              </a:defRPr>
            </a:lvl4pPr>
            <a:lvl5pPr eaLnBrk="1" hangingPunct="1">
              <a:defRPr kumimoji="1">
                <a:solidFill>
                  <a:schemeClr val="tx2"/>
                </a:solidFill>
              </a:defRPr>
            </a:lvl5pPr>
            <a:lvl6pPr eaLnBrk="1" hangingPunct="1">
              <a:defRPr kumimoji="1">
                <a:solidFill>
                  <a:schemeClr val="tx2"/>
                </a:solidFill>
              </a:defRPr>
            </a:lvl6pPr>
            <a:lvl7pPr eaLnBrk="1" hangingPunct="1">
              <a:defRPr kumimoji="1">
                <a:solidFill>
                  <a:schemeClr val="tx2"/>
                </a:solidFill>
              </a:defRPr>
            </a:lvl7pPr>
            <a:lvl8pPr eaLnBrk="1" hangingPunct="1">
              <a:defRPr kumimoji="1">
                <a:solidFill>
                  <a:schemeClr val="tx2"/>
                </a:solidFill>
              </a:defRPr>
            </a:lvl8pPr>
            <a:lvl9pPr eaLnBrk="1" hangingPunct="1">
              <a:defRPr kumimoji="1">
                <a:solidFill>
                  <a:schemeClr val="tx2"/>
                </a:solidFill>
              </a:defRPr>
            </a:lvl9pPr>
          </a:lstStyle>
          <a:p>
            <a:r>
              <a:rPr lang="ja-JP" altLang="en-US" dirty="0" smtClean="0"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学習したい内容をクリックしてください。</a:t>
            </a:r>
            <a:endParaRPr lang="ja-JP" altLang="en-US" dirty="0"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6" name="円/楕円 15">
            <a:hlinkClick r:id="rId2" action="ppaction://hlinkpres?slideindex=1&amp;slidetitle="/>
          </p:cNvPr>
          <p:cNvSpPr/>
          <p:nvPr/>
        </p:nvSpPr>
        <p:spPr>
          <a:xfrm>
            <a:off x="5370462" y="1343187"/>
            <a:ext cx="5653854" cy="1378720"/>
          </a:xfrm>
          <a:prstGeom prst="ellipse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 smtClean="0"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話し合いについて</a:t>
            </a:r>
            <a:endParaRPr kumimoji="1" lang="ja-JP" altLang="en-US" sz="4000" dirty="0"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19" name="円/楕円 18">
            <a:hlinkClick r:id="rId3" action="ppaction://hlinkpres?slideindex=1&amp;slidetitle="/>
          </p:cNvPr>
          <p:cNvSpPr/>
          <p:nvPr/>
        </p:nvSpPr>
        <p:spPr>
          <a:xfrm>
            <a:off x="643167" y="4919916"/>
            <a:ext cx="10505848" cy="1508699"/>
          </a:xfrm>
          <a:prstGeom prst="ellipse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400" dirty="0" smtClean="0"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セルフコントロールについて</a:t>
            </a:r>
            <a:endParaRPr kumimoji="1" lang="ja-JP" altLang="en-US" sz="4400" dirty="0"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20" name="円/楕円 19">
            <a:hlinkClick r:id="rId4" action="ppaction://hlinkpres?slideindex=1&amp;slidetitle="/>
          </p:cNvPr>
          <p:cNvSpPr/>
          <p:nvPr/>
        </p:nvSpPr>
        <p:spPr>
          <a:xfrm>
            <a:off x="335872" y="1316767"/>
            <a:ext cx="4725525" cy="1378720"/>
          </a:xfrm>
          <a:prstGeom prst="ellipse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 smtClean="0"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宿題について</a:t>
            </a:r>
          </a:p>
        </p:txBody>
      </p:sp>
      <p:sp>
        <p:nvSpPr>
          <p:cNvPr id="23" name="円/楕円 22">
            <a:hlinkClick r:id="rId5" action="ppaction://hlinkpres?slideindex=1&amp;slidetitle="/>
          </p:cNvPr>
          <p:cNvSpPr/>
          <p:nvPr/>
        </p:nvSpPr>
        <p:spPr>
          <a:xfrm>
            <a:off x="5615189" y="2919389"/>
            <a:ext cx="5409127" cy="1682703"/>
          </a:xfrm>
          <a:prstGeom prst="ellipse">
            <a:avLst/>
          </a:prstGeom>
          <a:noFill/>
          <a:ln w="381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 smtClean="0"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規律・規範に</a:t>
            </a:r>
            <a:endParaRPr kumimoji="1" lang="en-US" altLang="ja-JP" sz="4000" dirty="0" smtClean="0"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  <a:p>
            <a:pPr algn="ctr"/>
            <a:r>
              <a:rPr kumimoji="1" lang="ja-JP" altLang="en-US" sz="4000" dirty="0" smtClean="0"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ついて</a:t>
            </a:r>
            <a:endParaRPr kumimoji="1" lang="ja-JP" altLang="en-US" sz="4000" dirty="0"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  <p:sp>
        <p:nvSpPr>
          <p:cNvPr id="24" name="円/楕円 23">
            <a:hlinkClick r:id="rId6" action="ppaction://hlinkpres?slideindex=1&amp;slidetitle="/>
          </p:cNvPr>
          <p:cNvSpPr/>
          <p:nvPr/>
        </p:nvSpPr>
        <p:spPr>
          <a:xfrm>
            <a:off x="246618" y="2919389"/>
            <a:ext cx="5265512" cy="1914585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4000" dirty="0" smtClean="0">
                <a:solidFill>
                  <a:schemeClr val="tx1"/>
                </a:solidFill>
                <a:latin typeface="AR P丸ゴシック体E" panose="020F0900000000000000" pitchFamily="50" charset="-128"/>
                <a:ea typeface="AR P丸ゴシック体E" panose="020F0900000000000000" pitchFamily="50" charset="-128"/>
              </a:rPr>
              <a:t>コミュニケーションについて</a:t>
            </a:r>
            <a:endParaRPr kumimoji="1" lang="ja-JP" altLang="en-US" sz="4000" dirty="0">
              <a:solidFill>
                <a:schemeClr val="tx1"/>
              </a:solidFill>
              <a:latin typeface="AR P丸ゴシック体E" panose="020F0900000000000000" pitchFamily="50" charset="-128"/>
              <a:ea typeface="AR P丸ゴシック体E" panose="020F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8303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ファセット">
  <a:themeElements>
    <a:clrScheme name="ファセット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ファセット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ファセッ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141</TotalTime>
  <Words>30</Words>
  <Application>Microsoft Office PowerPoint</Application>
  <PresentationFormat>ワイド画面</PresentationFormat>
  <Paragraphs>8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AR P丸ゴシック体E</vt:lpstr>
      <vt:lpstr>メイリオ</vt:lpstr>
      <vt:lpstr>Arial</vt:lpstr>
      <vt:lpstr>Trebuchet MS</vt:lpstr>
      <vt:lpstr>Wingdings 3</vt:lpstr>
      <vt:lpstr>ファセット</vt:lpstr>
      <vt:lpstr>中学生の生活に役立つ  学習</vt:lpstr>
      <vt:lpstr>PowerPoint プレゼンテーション</vt:lpstr>
    </vt:vector>
  </TitlesOfParts>
  <Company>徳島県立総合教育センター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Let’sソーシャルスキルアップ</dc:title>
  <dc:creator>森下 由美</dc:creator>
  <cp:lastModifiedBy>森下 由美</cp:lastModifiedBy>
  <cp:revision>10</cp:revision>
  <dcterms:created xsi:type="dcterms:W3CDTF">2018-01-18T23:37:19Z</dcterms:created>
  <dcterms:modified xsi:type="dcterms:W3CDTF">2018-01-19T04:13:57Z</dcterms:modified>
</cp:coreProperties>
</file>