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Lst>
  <p:handoutMasterIdLst>
    <p:handoutMasterId r:id="rId34"/>
  </p:handoutMasterIdLst>
  <p:sldIdLst>
    <p:sldId id="256" r:id="rId2"/>
    <p:sldId id="259" r:id="rId3"/>
    <p:sldId id="289" r:id="rId4"/>
    <p:sldId id="299" r:id="rId5"/>
    <p:sldId id="281" r:id="rId6"/>
    <p:sldId id="284" r:id="rId7"/>
    <p:sldId id="282" r:id="rId8"/>
    <p:sldId id="286" r:id="rId9"/>
    <p:sldId id="305" r:id="rId10"/>
    <p:sldId id="260" r:id="rId11"/>
    <p:sldId id="307" r:id="rId12"/>
    <p:sldId id="308" r:id="rId13"/>
    <p:sldId id="309" r:id="rId14"/>
    <p:sldId id="310" r:id="rId15"/>
    <p:sldId id="339" r:id="rId16"/>
    <p:sldId id="324" r:id="rId17"/>
    <p:sldId id="325" r:id="rId18"/>
    <p:sldId id="326" r:id="rId19"/>
    <p:sldId id="327" r:id="rId20"/>
    <p:sldId id="338" r:id="rId21"/>
    <p:sldId id="328" r:id="rId22"/>
    <p:sldId id="323" r:id="rId23"/>
    <p:sldId id="295" r:id="rId24"/>
    <p:sldId id="276" r:id="rId25"/>
    <p:sldId id="336" r:id="rId26"/>
    <p:sldId id="340" r:id="rId27"/>
    <p:sldId id="341" r:id="rId28"/>
    <p:sldId id="345" r:id="rId29"/>
    <p:sldId id="343" r:id="rId30"/>
    <p:sldId id="344" r:id="rId31"/>
    <p:sldId id="278" r:id="rId32"/>
    <p:sldId id="279" r:id="rId33"/>
  </p:sldIdLst>
  <p:sldSz cx="12192000" cy="6858000"/>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210" autoAdjust="0"/>
    <p:restoredTop sz="94660"/>
  </p:normalViewPr>
  <p:slideViewPr>
    <p:cSldViewPr snapToGrid="0">
      <p:cViewPr varScale="1">
        <p:scale>
          <a:sx n="74" d="100"/>
          <a:sy n="74" d="100"/>
        </p:scale>
        <p:origin x="300"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0443" y="0"/>
            <a:ext cx="2945659" cy="498056"/>
          </a:xfrm>
          <a:prstGeom prst="rect">
            <a:avLst/>
          </a:prstGeom>
        </p:spPr>
        <p:txBody>
          <a:bodyPr vert="horz" lIns="91440" tIns="45720" rIns="91440" bIns="45720" rtlCol="0"/>
          <a:lstStyle>
            <a:lvl1pPr algn="r">
              <a:defRPr sz="1200"/>
            </a:lvl1pPr>
          </a:lstStyle>
          <a:p>
            <a:fld id="{527591C2-CB47-4795-B3D6-DCD469C649B1}" type="datetimeFigureOut">
              <a:rPr kumimoji="1" lang="ja-JP" altLang="en-US" smtClean="0"/>
              <a:t>2018/1/19</a:t>
            </a:fld>
            <a:endParaRPr kumimoji="1" lang="ja-JP" altLang="en-US"/>
          </a:p>
        </p:txBody>
      </p:sp>
      <p:sp>
        <p:nvSpPr>
          <p:cNvPr id="4" name="フッター プレースホルダー 3"/>
          <p:cNvSpPr>
            <a:spLocks noGrp="1"/>
          </p:cNvSpPr>
          <p:nvPr>
            <p:ph type="ftr" sz="quarter" idx="2"/>
          </p:nvPr>
        </p:nvSpPr>
        <p:spPr>
          <a:xfrm>
            <a:off x="0" y="9428584"/>
            <a:ext cx="2945659" cy="498055"/>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0443" y="9428584"/>
            <a:ext cx="2945659" cy="498055"/>
          </a:xfrm>
          <a:prstGeom prst="rect">
            <a:avLst/>
          </a:prstGeom>
        </p:spPr>
        <p:txBody>
          <a:bodyPr vert="horz" lIns="91440" tIns="45720" rIns="91440" bIns="45720" rtlCol="0" anchor="b"/>
          <a:lstStyle>
            <a:lvl1pPr algn="r">
              <a:defRPr sz="1200"/>
            </a:lvl1pPr>
          </a:lstStyle>
          <a:p>
            <a:fld id="{23B7DCCF-8E01-403C-A6B5-8A86FB245DC9}" type="slidenum">
              <a:rPr kumimoji="1" lang="ja-JP" altLang="en-US" smtClean="0"/>
              <a:t>‹#›</a:t>
            </a:fld>
            <a:endParaRPr kumimoji="1" lang="ja-JP" altLang="en-US"/>
          </a:p>
        </p:txBody>
      </p:sp>
    </p:spTree>
    <p:extLst>
      <p:ext uri="{BB962C8B-B14F-4D97-AF65-F5344CB8AC3E}">
        <p14:creationId xmlns:p14="http://schemas.microsoft.com/office/powerpoint/2010/main" val="2556837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2361863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2021454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25349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5533842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723689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36617623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229111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4292202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4133059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2018/1/19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1643839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5848F16A-8F62-4C7F-A0BD-C182E8A1A3E1}" type="datetimeFigureOut">
              <a:rPr kumimoji="1" lang="ja-JP" altLang="en-US" smtClean="0"/>
              <a:t>2018/1/19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107919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5848F16A-8F62-4C7F-A0BD-C182E8A1A3E1}" type="datetimeFigureOut">
              <a:rPr kumimoji="1" lang="ja-JP" altLang="en-US" smtClean="0"/>
              <a:t>2018/1/19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3939052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5848F16A-8F62-4C7F-A0BD-C182E8A1A3E1}" type="datetimeFigureOut">
              <a:rPr kumimoji="1" lang="ja-JP" altLang="en-US" smtClean="0"/>
              <a:t>2018/1/19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707568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8F16A-8F62-4C7F-A0BD-C182E8A1A3E1}" type="datetimeFigureOut">
              <a:rPr kumimoji="1" lang="ja-JP" altLang="en-US" smtClean="0"/>
              <a:t>2018/1/19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4207239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848F16A-8F62-4C7F-A0BD-C182E8A1A3E1}" type="datetimeFigureOut">
              <a:rPr kumimoji="1" lang="ja-JP" altLang="en-US" smtClean="0"/>
              <a:t>2018/1/19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3516831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
        <p:nvSpPr>
          <p:cNvPr id="5" name="Date Placeholder 4"/>
          <p:cNvSpPr>
            <a:spLocks noGrp="1"/>
          </p:cNvSpPr>
          <p:nvPr>
            <p:ph type="dt" sz="half" idx="10"/>
          </p:nvPr>
        </p:nvSpPr>
        <p:spPr/>
        <p:txBody>
          <a:bodyPr/>
          <a:lstStyle/>
          <a:p>
            <a:fld id="{5848F16A-8F62-4C7F-A0BD-C182E8A1A3E1}" type="datetimeFigureOut">
              <a:rPr kumimoji="1" lang="ja-JP" altLang="en-US" smtClean="0"/>
              <a:t>2018/1/19</a:t>
            </a:fld>
            <a:endParaRPr kumimoji="1" lang="ja-JP" altLang="en-US"/>
          </a:p>
        </p:txBody>
      </p:sp>
    </p:spTree>
    <p:extLst>
      <p:ext uri="{BB962C8B-B14F-4D97-AF65-F5344CB8AC3E}">
        <p14:creationId xmlns:p14="http://schemas.microsoft.com/office/powerpoint/2010/main" val="4192992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848F16A-8F62-4C7F-A0BD-C182E8A1A3E1}" type="datetimeFigureOut">
              <a:rPr kumimoji="1" lang="ja-JP" altLang="en-US" smtClean="0"/>
              <a:t>2018/1/19</a:t>
            </a:fld>
            <a:endParaRPr kumimoji="1" lang="ja-JP"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3512394607"/>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2.xml"/><Relationship Id="rId1" Type="http://schemas.openxmlformats.org/officeDocument/2006/relationships/slideLayout" Target="../slideLayouts/slideLayout4.xml"/><Relationship Id="rId5" Type="http://schemas.openxmlformats.org/officeDocument/2006/relationships/slide" Target="slide13.xml"/><Relationship Id="rId4" Type="http://schemas.openxmlformats.org/officeDocument/2006/relationships/slide" Target="slide14.xml"/></Relationships>
</file>

<file path=ppt/slides/_rels/slide1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slide" Target="slide12.xml"/><Relationship Id="rId1" Type="http://schemas.openxmlformats.org/officeDocument/2006/relationships/slideLayout" Target="../slideLayouts/slideLayout4.xml"/><Relationship Id="rId4" Type="http://schemas.openxmlformats.org/officeDocument/2006/relationships/image" Target="../media/image12.emf"/></Relationships>
</file>

<file path=ppt/slides/_rels/slide14.xml.rels><?xml version="1.0" encoding="UTF-8" standalone="yes"?>
<Relationships xmlns="http://schemas.openxmlformats.org/package/2006/relationships"><Relationship Id="rId8" Type="http://schemas.openxmlformats.org/officeDocument/2006/relationships/image" Target="../media/image19.emf"/><Relationship Id="rId13" Type="http://schemas.openxmlformats.org/officeDocument/2006/relationships/image" Target="../media/image24.emf"/><Relationship Id="rId3" Type="http://schemas.openxmlformats.org/officeDocument/2006/relationships/image" Target="../media/image14.emf"/><Relationship Id="rId7" Type="http://schemas.openxmlformats.org/officeDocument/2006/relationships/image" Target="../media/image18.emf"/><Relationship Id="rId12" Type="http://schemas.openxmlformats.org/officeDocument/2006/relationships/image" Target="../media/image23.emf"/><Relationship Id="rId2" Type="http://schemas.openxmlformats.org/officeDocument/2006/relationships/image" Target="../media/image13.emf"/><Relationship Id="rId1" Type="http://schemas.openxmlformats.org/officeDocument/2006/relationships/slideLayout" Target="../slideLayouts/slideLayout4.xml"/><Relationship Id="rId6" Type="http://schemas.openxmlformats.org/officeDocument/2006/relationships/image" Target="../media/image17.emf"/><Relationship Id="rId11" Type="http://schemas.openxmlformats.org/officeDocument/2006/relationships/image" Target="../media/image22.emf"/><Relationship Id="rId5" Type="http://schemas.openxmlformats.org/officeDocument/2006/relationships/image" Target="../media/image16.emf"/><Relationship Id="rId15" Type="http://schemas.openxmlformats.org/officeDocument/2006/relationships/image" Target="../media/image26.emf"/><Relationship Id="rId10" Type="http://schemas.openxmlformats.org/officeDocument/2006/relationships/image" Target="../media/image21.emf"/><Relationship Id="rId4" Type="http://schemas.openxmlformats.org/officeDocument/2006/relationships/image" Target="../media/image15.emf"/><Relationship Id="rId9" Type="http://schemas.openxmlformats.org/officeDocument/2006/relationships/image" Target="../media/image20.emf"/><Relationship Id="rId14" Type="http://schemas.openxmlformats.org/officeDocument/2006/relationships/image" Target="../media/image25.emf"/></Relationships>
</file>

<file path=ppt/slides/_rels/slide15.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slide" Target="slide23.xml"/><Relationship Id="rId2" Type="http://schemas.openxmlformats.org/officeDocument/2006/relationships/slide" Target="slide22.xml"/><Relationship Id="rId1" Type="http://schemas.openxmlformats.org/officeDocument/2006/relationships/slideLayout" Target="../slideLayouts/slideLayout4.xml"/><Relationship Id="rId5" Type="http://schemas.openxmlformats.org/officeDocument/2006/relationships/slide" Target="slide18.xml"/><Relationship Id="rId4" Type="http://schemas.openxmlformats.org/officeDocument/2006/relationships/slide" Target="slide24.xml"/></Relationships>
</file>

<file path=ppt/slides/_rels/slide1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slide" Target="slide13.xml"/><Relationship Id="rId1" Type="http://schemas.openxmlformats.org/officeDocument/2006/relationships/slideLayout" Target="../slideLayouts/slideLayout4.xml"/><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8" Type="http://schemas.openxmlformats.org/officeDocument/2006/relationships/image" Target="../media/image20.emf"/><Relationship Id="rId13" Type="http://schemas.openxmlformats.org/officeDocument/2006/relationships/image" Target="../media/image25.emf"/><Relationship Id="rId3" Type="http://schemas.openxmlformats.org/officeDocument/2006/relationships/image" Target="../media/image15.emf"/><Relationship Id="rId7" Type="http://schemas.openxmlformats.org/officeDocument/2006/relationships/image" Target="../media/image19.emf"/><Relationship Id="rId12" Type="http://schemas.openxmlformats.org/officeDocument/2006/relationships/image" Target="../media/image24.emf"/><Relationship Id="rId2" Type="http://schemas.openxmlformats.org/officeDocument/2006/relationships/image" Target="../media/image14.emf"/><Relationship Id="rId1" Type="http://schemas.openxmlformats.org/officeDocument/2006/relationships/slideLayout" Target="../slideLayouts/slideLayout4.xml"/><Relationship Id="rId6" Type="http://schemas.openxmlformats.org/officeDocument/2006/relationships/image" Target="../media/image18.emf"/><Relationship Id="rId11" Type="http://schemas.openxmlformats.org/officeDocument/2006/relationships/image" Target="../media/image23.emf"/><Relationship Id="rId5" Type="http://schemas.openxmlformats.org/officeDocument/2006/relationships/image" Target="../media/image17.emf"/><Relationship Id="rId10" Type="http://schemas.openxmlformats.org/officeDocument/2006/relationships/image" Target="../media/image22.emf"/><Relationship Id="rId4" Type="http://schemas.openxmlformats.org/officeDocument/2006/relationships/image" Target="../media/image16.emf"/><Relationship Id="rId9" Type="http://schemas.openxmlformats.org/officeDocument/2006/relationships/image" Target="../media/image21.emf"/><Relationship Id="rId14" Type="http://schemas.openxmlformats.org/officeDocument/2006/relationships/image" Target="../media/image26.emf"/></Relationships>
</file>

<file path=ppt/slides/_rels/slide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22.xml"/><Relationship Id="rId1" Type="http://schemas.openxmlformats.org/officeDocument/2006/relationships/slideLayout" Target="../slideLayouts/slideLayout4.xml"/><Relationship Id="rId4" Type="http://schemas.openxmlformats.org/officeDocument/2006/relationships/slide" Target="slide23.xml"/></Relationships>
</file>

<file path=ppt/slides/_rels/slide23.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slide" Target="slide22.xml"/><Relationship Id="rId1" Type="http://schemas.openxmlformats.org/officeDocument/2006/relationships/slideLayout" Target="../slideLayouts/slideLayout4.xml"/><Relationship Id="rId4" Type="http://schemas.openxmlformats.org/officeDocument/2006/relationships/image" Target="../media/image12.emf"/></Relationships>
</file>

<file path=ppt/slides/_rels/slide24.xml.rels><?xml version="1.0" encoding="UTF-8" standalone="yes"?>
<Relationships xmlns="http://schemas.openxmlformats.org/package/2006/relationships"><Relationship Id="rId8" Type="http://schemas.openxmlformats.org/officeDocument/2006/relationships/image" Target="../media/image20.emf"/><Relationship Id="rId13" Type="http://schemas.openxmlformats.org/officeDocument/2006/relationships/image" Target="../media/image25.emf"/><Relationship Id="rId3" Type="http://schemas.openxmlformats.org/officeDocument/2006/relationships/image" Target="../media/image15.emf"/><Relationship Id="rId7" Type="http://schemas.openxmlformats.org/officeDocument/2006/relationships/image" Target="../media/image19.emf"/><Relationship Id="rId12" Type="http://schemas.openxmlformats.org/officeDocument/2006/relationships/image" Target="../media/image24.emf"/><Relationship Id="rId2" Type="http://schemas.openxmlformats.org/officeDocument/2006/relationships/image" Target="../media/image14.emf"/><Relationship Id="rId1" Type="http://schemas.openxmlformats.org/officeDocument/2006/relationships/slideLayout" Target="../slideLayouts/slideLayout4.xml"/><Relationship Id="rId6" Type="http://schemas.openxmlformats.org/officeDocument/2006/relationships/image" Target="../media/image18.emf"/><Relationship Id="rId11" Type="http://schemas.openxmlformats.org/officeDocument/2006/relationships/image" Target="../media/image23.emf"/><Relationship Id="rId5" Type="http://schemas.openxmlformats.org/officeDocument/2006/relationships/image" Target="../media/image17.emf"/><Relationship Id="rId10" Type="http://schemas.openxmlformats.org/officeDocument/2006/relationships/image" Target="../media/image22.emf"/><Relationship Id="rId4" Type="http://schemas.openxmlformats.org/officeDocument/2006/relationships/image" Target="../media/image16.emf"/><Relationship Id="rId9" Type="http://schemas.openxmlformats.org/officeDocument/2006/relationships/image" Target="../media/image21.emf"/><Relationship Id="rId14" Type="http://schemas.openxmlformats.org/officeDocument/2006/relationships/image" Target="../media/image26.emf"/></Relationships>
</file>

<file path=ppt/slides/_rels/slide2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slide" Target="slide24.xml"/><Relationship Id="rId2" Type="http://schemas.openxmlformats.org/officeDocument/2006/relationships/slide" Target="slide22.xml"/><Relationship Id="rId1" Type="http://schemas.openxmlformats.org/officeDocument/2006/relationships/slideLayout" Target="../slideLayouts/slideLayout4.xml"/><Relationship Id="rId6" Type="http://schemas.openxmlformats.org/officeDocument/2006/relationships/slide" Target="slide29.xml"/><Relationship Id="rId5" Type="http://schemas.openxmlformats.org/officeDocument/2006/relationships/slide" Target="slide28.xml"/><Relationship Id="rId4" Type="http://schemas.openxmlformats.org/officeDocument/2006/relationships/slide" Target="slide23.xml"/></Relationships>
</file>

<file path=ppt/slides/_rels/slide28.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slide" Target="slide27.xml"/><Relationship Id="rId1" Type="http://schemas.openxmlformats.org/officeDocument/2006/relationships/slideLayout" Target="../slideLayouts/slideLayout4.xml"/><Relationship Id="rId4" Type="http://schemas.openxmlformats.org/officeDocument/2006/relationships/image" Target="../media/image12.emf"/></Relationships>
</file>

<file path=ppt/slides/_rels/slide29.xml.rels><?xml version="1.0" encoding="UTF-8" standalone="yes"?>
<Relationships xmlns="http://schemas.openxmlformats.org/package/2006/relationships"><Relationship Id="rId8" Type="http://schemas.openxmlformats.org/officeDocument/2006/relationships/image" Target="../media/image20.emf"/><Relationship Id="rId13" Type="http://schemas.openxmlformats.org/officeDocument/2006/relationships/image" Target="../media/image25.emf"/><Relationship Id="rId3" Type="http://schemas.openxmlformats.org/officeDocument/2006/relationships/image" Target="../media/image15.emf"/><Relationship Id="rId7" Type="http://schemas.openxmlformats.org/officeDocument/2006/relationships/image" Target="../media/image19.emf"/><Relationship Id="rId12" Type="http://schemas.openxmlformats.org/officeDocument/2006/relationships/image" Target="../media/image24.emf"/><Relationship Id="rId2" Type="http://schemas.openxmlformats.org/officeDocument/2006/relationships/image" Target="../media/image14.emf"/><Relationship Id="rId1" Type="http://schemas.openxmlformats.org/officeDocument/2006/relationships/slideLayout" Target="../slideLayouts/slideLayout4.xml"/><Relationship Id="rId6" Type="http://schemas.openxmlformats.org/officeDocument/2006/relationships/image" Target="../media/image18.emf"/><Relationship Id="rId11" Type="http://schemas.openxmlformats.org/officeDocument/2006/relationships/image" Target="../media/image23.emf"/><Relationship Id="rId5" Type="http://schemas.openxmlformats.org/officeDocument/2006/relationships/image" Target="../media/image17.emf"/><Relationship Id="rId10" Type="http://schemas.openxmlformats.org/officeDocument/2006/relationships/image" Target="../media/image22.emf"/><Relationship Id="rId4" Type="http://schemas.openxmlformats.org/officeDocument/2006/relationships/image" Target="../media/image16.emf"/><Relationship Id="rId9" Type="http://schemas.openxmlformats.org/officeDocument/2006/relationships/image" Target="../media/image21.emf"/><Relationship Id="rId14" Type="http://schemas.openxmlformats.org/officeDocument/2006/relationships/image" Target="../media/image26.emf"/></Relationships>
</file>

<file path=ppt/slides/_rels/slide3.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4.xml"/><Relationship Id="rId4" Type="http://schemas.openxmlformats.org/officeDocument/2006/relationships/hyperlink" Target="&#12473;&#12479;&#12540;&#12488;.pptx"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862886" y="899895"/>
            <a:ext cx="9517486" cy="2042984"/>
          </a:xfrm>
        </p:spPr>
        <p:txBody>
          <a:bodyPr>
            <a:noAutofit/>
          </a:bodyPr>
          <a:lstStyle/>
          <a:p>
            <a:pPr algn="ctr"/>
            <a:r>
              <a:rPr kumimoji="1" lang="ja-JP" altLang="en-US" sz="6000" dirty="0" smtClean="0">
                <a:ln w="0"/>
                <a:solidFill>
                  <a:schemeClr val="tx1"/>
                </a:solidFill>
              </a:rPr>
              <a:t>「</a:t>
            </a:r>
            <a:r>
              <a:rPr lang="ja-JP" altLang="en-US" sz="6000" dirty="0">
                <a:ln w="0"/>
                <a:solidFill>
                  <a:schemeClr val="tx1"/>
                </a:solidFill>
                <a:latin typeface="AR P丸ゴシック体E" panose="020F0900000000000000" pitchFamily="50" charset="-128"/>
                <a:ea typeface="AR P丸ゴシック体E" panose="020F0900000000000000" pitchFamily="50" charset="-128"/>
              </a:rPr>
              <a:t>話し合</a:t>
            </a:r>
            <a:r>
              <a:rPr lang="ja-JP" altLang="en-US" sz="6000" dirty="0" smtClean="0">
                <a:ln w="0"/>
                <a:solidFill>
                  <a:schemeClr val="tx1"/>
                </a:solidFill>
                <a:latin typeface="AR P丸ゴシック体E" panose="020F0900000000000000" pitchFamily="50" charset="-128"/>
                <a:ea typeface="AR P丸ゴシック体E" panose="020F0900000000000000" pitchFamily="50" charset="-128"/>
              </a:rPr>
              <a:t>い</a:t>
            </a:r>
            <a:r>
              <a:rPr kumimoji="1" lang="ja-JP" altLang="en-US" sz="6000" dirty="0" smtClean="0">
                <a:ln w="0"/>
                <a:solidFill>
                  <a:schemeClr val="tx1"/>
                </a:solidFill>
                <a:latin typeface="AR P丸ゴシック体E" panose="020F0900000000000000" pitchFamily="50" charset="-128"/>
                <a:ea typeface="AR P丸ゴシック体E" panose="020F0900000000000000" pitchFamily="50" charset="-128"/>
              </a:rPr>
              <a:t>」について学ぼう</a:t>
            </a:r>
            <a:endParaRPr kumimoji="1" lang="ja-JP" altLang="en-US" sz="6000" dirty="0">
              <a:ln w="0"/>
              <a:solidFill>
                <a:schemeClr val="tx1"/>
              </a:solidFill>
              <a:latin typeface="AR P丸ゴシック体E" panose="020F0900000000000000" pitchFamily="50" charset="-128"/>
              <a:ea typeface="AR P丸ゴシック体E" panose="020F0900000000000000" pitchFamily="50" charset="-128"/>
            </a:endParaRPr>
          </a:p>
        </p:txBody>
      </p:sp>
      <p:pic>
        <p:nvPicPr>
          <p:cNvPr id="4" name="図 3"/>
          <p:cNvPicPr>
            <a:picLocks noChangeAspect="1"/>
          </p:cNvPicPr>
          <p:nvPr/>
        </p:nvPicPr>
        <p:blipFill>
          <a:blip r:embed="rId2"/>
          <a:stretch>
            <a:fillRect/>
          </a:stretch>
        </p:blipFill>
        <p:spPr>
          <a:xfrm>
            <a:off x="3113046" y="2615701"/>
            <a:ext cx="5017165" cy="2758168"/>
          </a:xfrm>
          <a:prstGeom prst="rect">
            <a:avLst/>
          </a:prstGeom>
        </p:spPr>
      </p:pic>
    </p:spTree>
    <p:extLst>
      <p:ext uri="{BB962C8B-B14F-4D97-AF65-F5344CB8AC3E}">
        <p14:creationId xmlns:p14="http://schemas.microsoft.com/office/powerpoint/2010/main" val="1843990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61345" y="828996"/>
            <a:ext cx="8755350" cy="2409371"/>
          </a:xfrm>
        </p:spPr>
        <p:txBody>
          <a:bodyPr>
            <a:normAutofit fontScale="90000"/>
          </a:bodyPr>
          <a:lstStyle/>
          <a:p>
            <a:pPr algn="ctr"/>
            <a:r>
              <a:rPr kumimoji="1" lang="ja-JP" altLang="en-US" dirty="0" smtClean="0">
                <a:ln w="0"/>
                <a:solidFill>
                  <a:schemeClr val="tx1"/>
                </a:solidFill>
                <a:latin typeface="AR P丸ゴシック体E" panose="020F0900000000000000" pitchFamily="50" charset="-128"/>
                <a:ea typeface="AR P丸ゴシック体E" panose="020F0900000000000000" pitchFamily="50" charset="-128"/>
              </a:rPr>
              <a:t>話し合いの場面を想定して</a:t>
            </a:r>
            <a:r>
              <a:rPr kumimoji="1" lang="en-US" altLang="ja-JP" dirty="0" smtClean="0">
                <a:ln w="0"/>
                <a:solidFill>
                  <a:schemeClr val="tx1"/>
                </a:solidFill>
                <a:latin typeface="AR P丸ゴシック体E" panose="020F0900000000000000" pitchFamily="50" charset="-128"/>
                <a:ea typeface="AR P丸ゴシック体E" panose="020F0900000000000000" pitchFamily="50" charset="-128"/>
              </a:rPr>
              <a:t/>
            </a:r>
            <a:br>
              <a:rPr kumimoji="1" lang="en-US" altLang="ja-JP" dirty="0" smtClean="0">
                <a:ln w="0"/>
                <a:solidFill>
                  <a:schemeClr val="tx1"/>
                </a:solidFill>
                <a:latin typeface="AR P丸ゴシック体E" panose="020F0900000000000000" pitchFamily="50" charset="-128"/>
                <a:ea typeface="AR P丸ゴシック体E" panose="020F0900000000000000" pitchFamily="50" charset="-128"/>
              </a:rPr>
            </a:br>
            <a:r>
              <a:rPr kumimoji="1" lang="en-US" altLang="ja-JP" dirty="0" smtClean="0">
                <a:ln w="0"/>
                <a:solidFill>
                  <a:schemeClr val="tx1"/>
                </a:solidFill>
                <a:latin typeface="AR P丸ゴシック体E" panose="020F0900000000000000" pitchFamily="50" charset="-128"/>
                <a:ea typeface="AR P丸ゴシック体E" panose="020F0900000000000000" pitchFamily="50" charset="-128"/>
              </a:rPr>
              <a:t/>
            </a:r>
            <a:br>
              <a:rPr kumimoji="1" lang="en-US" altLang="ja-JP" dirty="0" smtClean="0">
                <a:ln w="0"/>
                <a:solidFill>
                  <a:schemeClr val="tx1"/>
                </a:solidFill>
                <a:latin typeface="AR P丸ゴシック体E" panose="020F0900000000000000" pitchFamily="50" charset="-128"/>
                <a:ea typeface="AR P丸ゴシック体E" panose="020F0900000000000000" pitchFamily="50" charset="-128"/>
              </a:rPr>
            </a:br>
            <a:r>
              <a:rPr kumimoji="1" lang="ja-JP" altLang="en-US" dirty="0" smtClean="0">
                <a:ln w="0"/>
                <a:solidFill>
                  <a:schemeClr val="tx1"/>
                </a:solidFill>
                <a:latin typeface="AR P丸ゴシック体E" panose="020F0900000000000000" pitchFamily="50" charset="-128"/>
                <a:ea typeface="AR P丸ゴシック体E" panose="020F0900000000000000" pitchFamily="50" charset="-128"/>
              </a:rPr>
              <a:t>練習してみましょう</a:t>
            </a:r>
            <a:endParaRPr kumimoji="1" lang="ja-JP" altLang="en-US" dirty="0">
              <a:ln w="0"/>
              <a:solidFill>
                <a:schemeClr val="tx1"/>
              </a:solidFill>
              <a:latin typeface="AR P丸ゴシック体E" panose="020F0900000000000000" pitchFamily="50" charset="-128"/>
              <a:ea typeface="AR P丸ゴシック体E" panose="020F0900000000000000" pitchFamily="50" charset="-128"/>
            </a:endParaRPr>
          </a:p>
        </p:txBody>
      </p:sp>
      <p:pic>
        <p:nvPicPr>
          <p:cNvPr id="7" name="図 6"/>
          <p:cNvPicPr>
            <a:picLocks noChangeAspect="1"/>
          </p:cNvPicPr>
          <p:nvPr/>
        </p:nvPicPr>
        <p:blipFill>
          <a:blip r:embed="rId2"/>
          <a:stretch>
            <a:fillRect/>
          </a:stretch>
        </p:blipFill>
        <p:spPr>
          <a:xfrm>
            <a:off x="3243709" y="3810020"/>
            <a:ext cx="4700030" cy="2019797"/>
          </a:xfrm>
          <a:prstGeom prst="rect">
            <a:avLst/>
          </a:prstGeom>
        </p:spPr>
      </p:pic>
    </p:spTree>
    <p:extLst>
      <p:ext uri="{BB962C8B-B14F-4D97-AF65-F5344CB8AC3E}">
        <p14:creationId xmlns:p14="http://schemas.microsoft.com/office/powerpoint/2010/main" val="376100445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67111" y="555082"/>
            <a:ext cx="3394661" cy="611012"/>
          </a:xfrm>
        </p:spPr>
        <p:txBody>
          <a:bodyPr>
            <a:normAutofit fontScale="90000"/>
          </a:bodyPr>
          <a:lstStyle/>
          <a:p>
            <a:r>
              <a:rPr lang="ja-JP" altLang="en-US" dirty="0">
                <a:ln w="0"/>
                <a:solidFill>
                  <a:schemeClr val="tx1"/>
                </a:solidFill>
              </a:rPr>
              <a:t>練習</a:t>
            </a:r>
            <a:r>
              <a:rPr kumimoji="1" lang="ja-JP" altLang="en-US" dirty="0" smtClean="0">
                <a:ln w="0"/>
                <a:solidFill>
                  <a:schemeClr val="tx1"/>
                </a:solidFill>
              </a:rPr>
              <a:t>１　</a:t>
            </a:r>
            <a:r>
              <a:rPr kumimoji="1" lang="en-US" altLang="ja-JP" dirty="0" smtClean="0">
                <a:ln w="0"/>
                <a:solidFill>
                  <a:schemeClr val="tx1"/>
                </a:solidFill>
              </a:rPr>
              <a:t/>
            </a:r>
            <a:br>
              <a:rPr kumimoji="1" lang="en-US" altLang="ja-JP" dirty="0" smtClean="0">
                <a:ln w="0"/>
                <a:solidFill>
                  <a:schemeClr val="tx1"/>
                </a:solidFill>
              </a:rPr>
            </a:br>
            <a:endParaRPr kumimoji="1" lang="ja-JP" altLang="en-US" dirty="0"/>
          </a:p>
        </p:txBody>
      </p:sp>
      <p:sp>
        <p:nvSpPr>
          <p:cNvPr id="7" name="円形吹き出し 6"/>
          <p:cNvSpPr/>
          <p:nvPr/>
        </p:nvSpPr>
        <p:spPr>
          <a:xfrm>
            <a:off x="5228822" y="1166094"/>
            <a:ext cx="4796327" cy="2423373"/>
          </a:xfrm>
          <a:prstGeom prst="wedgeEllipseCallout">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4000" dirty="0" smtClean="0">
                <a:solidFill>
                  <a:prstClr val="black"/>
                </a:solidFill>
                <a:latin typeface="AR P丸ゴシック体E" panose="020F0900000000000000" pitchFamily="50" charset="-128"/>
                <a:ea typeface="AR P丸ゴシック体E" panose="020F0900000000000000" pitchFamily="50" charset="-128"/>
              </a:rPr>
              <a:t>私は犬が</a:t>
            </a:r>
            <a:endParaRPr lang="en-US" altLang="ja-JP" sz="4000" dirty="0" smtClean="0">
              <a:solidFill>
                <a:prstClr val="black"/>
              </a:solidFill>
              <a:latin typeface="AR P丸ゴシック体E" panose="020F0900000000000000" pitchFamily="50" charset="-128"/>
              <a:ea typeface="AR P丸ゴシック体E" panose="020F0900000000000000" pitchFamily="50" charset="-128"/>
            </a:endParaRPr>
          </a:p>
          <a:p>
            <a:pPr lvl="0"/>
            <a:r>
              <a:rPr lang="ja-JP" altLang="en-US" sz="4000" dirty="0" smtClean="0">
                <a:solidFill>
                  <a:prstClr val="black"/>
                </a:solidFill>
                <a:latin typeface="AR P丸ゴシック体E" panose="020F0900000000000000" pitchFamily="50" charset="-128"/>
                <a:ea typeface="AR P丸ゴシック体E" panose="020F0900000000000000" pitchFamily="50" charset="-128"/>
              </a:rPr>
              <a:t>好きです。</a:t>
            </a:r>
            <a:endParaRPr lang="ja-JP" altLang="en-US" sz="4000" dirty="0">
              <a:solidFill>
                <a:prstClr val="black"/>
              </a:solidFill>
              <a:latin typeface="AR P丸ゴシック体E" panose="020F0900000000000000" pitchFamily="50" charset="-128"/>
              <a:ea typeface="AR P丸ゴシック体E" panose="020F0900000000000000" pitchFamily="50" charset="-128"/>
            </a:endParaRPr>
          </a:p>
          <a:p>
            <a:r>
              <a:rPr lang="ja-JP" altLang="en-US" dirty="0" smtClean="0"/>
              <a:t>る</a:t>
            </a:r>
            <a:r>
              <a:rPr lang="ja-JP" altLang="en-US" dirty="0"/>
              <a:t>と・・</a:t>
            </a:r>
          </a:p>
        </p:txBody>
      </p:sp>
      <p:sp>
        <p:nvSpPr>
          <p:cNvPr id="10" name="タイトル 1"/>
          <p:cNvSpPr txBox="1">
            <a:spLocks/>
          </p:cNvSpPr>
          <p:nvPr/>
        </p:nvSpPr>
        <p:spPr>
          <a:xfrm>
            <a:off x="367111" y="1037095"/>
            <a:ext cx="4066263" cy="1907015"/>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smtClean="0">
                <a:ln w="0"/>
                <a:solidFill>
                  <a:schemeClr val="tx1"/>
                </a:solidFill>
                <a:effectLst>
                  <a:outerShdw blurRad="38100" dist="19050" dir="2700000" algn="tl" rotWithShape="0">
                    <a:schemeClr val="dk1">
                      <a:alpha val="40000"/>
                    </a:schemeClr>
                  </a:outerShdw>
                </a:effectLst>
              </a:rPr>
              <a:t>　</a:t>
            </a:r>
            <a:endParaRPr lang="en-US" altLang="ja-JP" dirty="0">
              <a:ln w="0"/>
              <a:solidFill>
                <a:schemeClr val="tx1"/>
              </a:solidFill>
              <a:effectLst>
                <a:outerShdw blurRad="38100" dist="19050" dir="2700000" algn="tl" rotWithShape="0">
                  <a:schemeClr val="dk1">
                    <a:alpha val="40000"/>
                  </a:schemeClr>
                </a:outerShdw>
              </a:effectLst>
            </a:endParaRPr>
          </a:p>
          <a:p>
            <a:r>
              <a:rPr lang="ja-JP" altLang="en-US" sz="4000" dirty="0" smtClean="0">
                <a:ln w="0"/>
                <a:solidFill>
                  <a:schemeClr val="tx1"/>
                </a:solidFill>
              </a:rPr>
              <a:t>発表が始まり</a:t>
            </a:r>
            <a:endParaRPr lang="en-US" altLang="ja-JP" sz="4000" dirty="0" smtClean="0">
              <a:ln w="0"/>
              <a:solidFill>
                <a:schemeClr val="tx1"/>
              </a:solidFill>
            </a:endParaRPr>
          </a:p>
          <a:p>
            <a:r>
              <a:rPr lang="ja-JP" altLang="en-US" sz="4000" dirty="0" smtClean="0">
                <a:ln w="0"/>
                <a:solidFill>
                  <a:schemeClr val="tx1"/>
                </a:solidFill>
              </a:rPr>
              <a:t>ました。</a:t>
            </a:r>
            <a:endParaRPr lang="en-US" altLang="ja-JP" sz="4000" dirty="0" smtClean="0">
              <a:ln w="0"/>
              <a:solidFill>
                <a:schemeClr val="tx1"/>
              </a:solidFill>
            </a:endParaRPr>
          </a:p>
        </p:txBody>
      </p:sp>
      <p:pic>
        <p:nvPicPr>
          <p:cNvPr id="4" name="図 3"/>
          <p:cNvPicPr>
            <a:picLocks noChangeAspect="1"/>
          </p:cNvPicPr>
          <p:nvPr/>
        </p:nvPicPr>
        <p:blipFill>
          <a:blip r:embed="rId2"/>
          <a:stretch>
            <a:fillRect/>
          </a:stretch>
        </p:blipFill>
        <p:spPr>
          <a:xfrm>
            <a:off x="3636897" y="3880414"/>
            <a:ext cx="2841455" cy="2877292"/>
          </a:xfrm>
          <a:prstGeom prst="rect">
            <a:avLst/>
          </a:prstGeom>
        </p:spPr>
      </p:pic>
    </p:spTree>
    <p:extLst>
      <p:ext uri="{BB962C8B-B14F-4D97-AF65-F5344CB8AC3E}">
        <p14:creationId xmlns:p14="http://schemas.microsoft.com/office/powerpoint/2010/main" val="16397877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909671" y="384040"/>
            <a:ext cx="8697968" cy="1338354"/>
          </a:xfrm>
        </p:spPr>
        <p:txBody>
          <a:bodyPr>
            <a:noAutofit/>
          </a:bodyPr>
          <a:lstStyle/>
          <a:p>
            <a:pPr lvl="0" defTabSz="914400">
              <a:spcBef>
                <a:spcPts val="0"/>
              </a:spcBef>
            </a:pPr>
            <a:r>
              <a:rPr lang="ja-JP" altLang="en-US" sz="3500" dirty="0">
                <a:ln w="0"/>
                <a:solidFill>
                  <a:prstClr val="black"/>
                </a:solidFill>
                <a:effectLst>
                  <a:outerShdw blurRad="38100" dist="19050" dir="2700000" algn="tl" rotWithShape="0">
                    <a:prstClr val="black">
                      <a:alpha val="40000"/>
                    </a:prstClr>
                  </a:outerShdw>
                </a:effectLst>
                <a:latin typeface="AR P丸ゴシック体E" panose="020F0900000000000000" pitchFamily="50" charset="-128"/>
                <a:ea typeface="AR P丸ゴシック体E" panose="020F0900000000000000" pitchFamily="50" charset="-128"/>
                <a:cs typeface="+mn-cs"/>
              </a:rPr>
              <a:t>発表者はこの文の後に</a:t>
            </a:r>
            <a:r>
              <a:rPr lang="en-US" altLang="ja-JP" sz="3500" dirty="0">
                <a:ln w="0"/>
                <a:solidFill>
                  <a:prstClr val="black"/>
                </a:solidFill>
                <a:effectLst>
                  <a:outerShdw blurRad="38100" dist="19050" dir="2700000" algn="tl" rotWithShape="0">
                    <a:prstClr val="black">
                      <a:alpha val="40000"/>
                    </a:prstClr>
                  </a:outerShdw>
                </a:effectLst>
                <a:latin typeface="AR P丸ゴシック体E" panose="020F0900000000000000" pitchFamily="50" charset="-128"/>
                <a:ea typeface="AR P丸ゴシック体E" panose="020F0900000000000000" pitchFamily="50" charset="-128"/>
                <a:cs typeface="+mn-cs"/>
              </a:rPr>
              <a:t>,</a:t>
            </a:r>
            <a:r>
              <a:rPr lang="ja-JP" altLang="en-US" sz="3500" dirty="0">
                <a:ln w="0"/>
                <a:solidFill>
                  <a:prstClr val="black"/>
                </a:solidFill>
                <a:effectLst>
                  <a:outerShdw blurRad="38100" dist="19050" dir="2700000" algn="tl" rotWithShape="0">
                    <a:prstClr val="black">
                      <a:alpha val="40000"/>
                    </a:prstClr>
                  </a:outerShdw>
                </a:effectLst>
                <a:latin typeface="AR P丸ゴシック体E" panose="020F0900000000000000" pitchFamily="50" charset="-128"/>
                <a:ea typeface="AR P丸ゴシック体E" panose="020F0900000000000000" pitchFamily="50" charset="-128"/>
                <a:cs typeface="+mn-cs"/>
              </a:rPr>
              <a:t>どんな言葉が必要でしょう。</a:t>
            </a:r>
            <a:r>
              <a:rPr lang="ja-JP" altLang="en-US" sz="3500" dirty="0">
                <a:solidFill>
                  <a:prstClr val="black"/>
                </a:solidFill>
                <a:latin typeface="AR P丸ゴシック体E" panose="020F0900000000000000" pitchFamily="50" charset="-128"/>
                <a:ea typeface="AR P丸ゴシック体E" panose="020F0900000000000000" pitchFamily="50" charset="-128"/>
                <a:cs typeface="+mn-cs"/>
              </a:rPr>
              <a:t/>
            </a:r>
            <a:br>
              <a:rPr lang="ja-JP" altLang="en-US" sz="3500" dirty="0">
                <a:solidFill>
                  <a:prstClr val="black"/>
                </a:solidFill>
                <a:latin typeface="AR P丸ゴシック体E" panose="020F0900000000000000" pitchFamily="50" charset="-128"/>
                <a:ea typeface="AR P丸ゴシック体E" panose="020F0900000000000000" pitchFamily="50" charset="-128"/>
                <a:cs typeface="+mn-cs"/>
              </a:rPr>
            </a:br>
            <a:endParaRPr kumimoji="1" lang="ja-JP" altLang="en-US" sz="4000" dirty="0">
              <a:ln w="0"/>
              <a:solidFill>
                <a:schemeClr val="tx1"/>
              </a:solidFill>
              <a:effectLst>
                <a:outerShdw blurRad="38100" dist="19050" dir="2700000" algn="tl" rotWithShape="0">
                  <a:schemeClr val="dk1">
                    <a:alpha val="40000"/>
                  </a:schemeClr>
                </a:outerShdw>
              </a:effectLst>
              <a:latin typeface="AR P丸ゴシック体E" panose="020F0900000000000000" pitchFamily="50" charset="-128"/>
              <a:ea typeface="AR P丸ゴシック体E" panose="020F0900000000000000" pitchFamily="50" charset="-128"/>
            </a:endParaRPr>
          </a:p>
        </p:txBody>
      </p:sp>
      <p:sp>
        <p:nvSpPr>
          <p:cNvPr id="3" name="コンテンツ プレースホルダー 2"/>
          <p:cNvSpPr>
            <a:spLocks noGrp="1"/>
          </p:cNvSpPr>
          <p:nvPr>
            <p:ph sz="half" idx="1"/>
          </p:nvPr>
        </p:nvSpPr>
        <p:spPr>
          <a:xfrm>
            <a:off x="128740" y="2044263"/>
            <a:ext cx="2791884" cy="2951901"/>
          </a:xfrm>
          <a:solidFill>
            <a:schemeClr val="bg1">
              <a:alpha val="0"/>
            </a:schemeClr>
          </a:solidFill>
        </p:spPr>
        <p:txBody>
          <a:bodyPr>
            <a:normAutofit/>
          </a:bodyPr>
          <a:lstStyle/>
          <a:p>
            <a:pPr marL="0" lvl="0" indent="0">
              <a:buClr>
                <a:srgbClr val="5FCBEF"/>
              </a:buClr>
              <a:buNone/>
            </a:pPr>
            <a:r>
              <a:rPr lang="en-US" altLang="ja-JP" sz="4000" dirty="0">
                <a:solidFill>
                  <a:prstClr val="black">
                    <a:lumMod val="75000"/>
                    <a:lumOff val="25000"/>
                  </a:prstClr>
                </a:solidFill>
              </a:rPr>
              <a:t>A</a:t>
            </a:r>
            <a:endParaRPr lang="ja-JP" altLang="en-US" sz="4000" dirty="0">
              <a:solidFill>
                <a:prstClr val="black">
                  <a:lumMod val="75000"/>
                  <a:lumOff val="25000"/>
                </a:prstClr>
              </a:solidFill>
            </a:endParaRPr>
          </a:p>
          <a:p>
            <a:pPr marL="0" indent="0">
              <a:buNone/>
            </a:pPr>
            <a:endParaRPr lang="ja-JP" altLang="en-US" sz="3200" dirty="0">
              <a:solidFill>
                <a:schemeClr val="tx1"/>
              </a:solidFill>
            </a:endParaRPr>
          </a:p>
          <a:p>
            <a:pPr marL="0" indent="0">
              <a:buNone/>
            </a:pPr>
            <a:endParaRPr lang="ja-JP" altLang="en-US" sz="3200" dirty="0">
              <a:ln w="0"/>
              <a:solidFill>
                <a:schemeClr val="tx1"/>
              </a:solidFill>
              <a:effectLst>
                <a:outerShdw blurRad="38100" dist="19050" dir="2700000" algn="tl" rotWithShape="0">
                  <a:schemeClr val="dk1">
                    <a:alpha val="40000"/>
                  </a:schemeClr>
                </a:outerShdw>
              </a:effectLst>
              <a:hlinkClick r:id="rId2" action="ppaction://hlinksldjump"/>
            </a:endParaRPr>
          </a:p>
          <a:p>
            <a:pPr marL="0" indent="0">
              <a:buNone/>
            </a:pPr>
            <a:endParaRPr kumimoji="1" lang="ja-JP" altLang="en-US" sz="2800" dirty="0">
              <a:ln w="0"/>
              <a:solidFill>
                <a:schemeClr val="tx1"/>
              </a:solidFill>
              <a:effectLst>
                <a:outerShdw blurRad="38100" dist="19050" dir="2700000" algn="tl" rotWithShape="0">
                  <a:schemeClr val="dk1">
                    <a:alpha val="40000"/>
                  </a:schemeClr>
                </a:outerShdw>
              </a:effectLst>
              <a:hlinkClick r:id="rId2" action="ppaction://hlinksldjump"/>
            </a:endParaRPr>
          </a:p>
        </p:txBody>
      </p:sp>
      <p:sp>
        <p:nvSpPr>
          <p:cNvPr id="4" name="コンテンツ プレースホルダー 3"/>
          <p:cNvSpPr>
            <a:spLocks noGrp="1"/>
          </p:cNvSpPr>
          <p:nvPr>
            <p:ph sz="half" idx="2"/>
          </p:nvPr>
        </p:nvSpPr>
        <p:spPr>
          <a:xfrm>
            <a:off x="3718297" y="1971958"/>
            <a:ext cx="3081747" cy="3024206"/>
          </a:xfrm>
          <a:solidFill>
            <a:schemeClr val="bg1">
              <a:alpha val="0"/>
            </a:schemeClr>
          </a:solidFill>
        </p:spPr>
        <p:txBody>
          <a:bodyPr>
            <a:noAutofit/>
          </a:bodyPr>
          <a:lstStyle/>
          <a:p>
            <a:pPr marL="0" indent="0">
              <a:buNone/>
            </a:pPr>
            <a:r>
              <a:rPr kumimoji="1" lang="en-US" altLang="ja-JP" sz="4000" dirty="0" smtClean="0"/>
              <a:t>B</a:t>
            </a:r>
            <a:endParaRPr kumimoji="1" lang="ja-JP" altLang="en-US" sz="4000" dirty="0"/>
          </a:p>
        </p:txBody>
      </p:sp>
      <p:sp>
        <p:nvSpPr>
          <p:cNvPr id="6" name="コンテンツ プレースホルダー 3">
            <a:hlinkClick r:id="rId3" action="ppaction://hlinksldjump"/>
          </p:cNvPr>
          <p:cNvSpPr txBox="1">
            <a:spLocks/>
          </p:cNvSpPr>
          <p:nvPr/>
        </p:nvSpPr>
        <p:spPr>
          <a:xfrm>
            <a:off x="7553147" y="2050196"/>
            <a:ext cx="3690109" cy="32558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4000" dirty="0">
                <a:solidFill>
                  <a:prstClr val="black"/>
                </a:solidFill>
              </a:rPr>
              <a:t>C</a:t>
            </a:r>
            <a:endParaRPr lang="ja-JP" altLang="en-US" sz="4000" dirty="0">
              <a:solidFill>
                <a:prstClr val="black"/>
              </a:solidFill>
            </a:endParaRPr>
          </a:p>
        </p:txBody>
      </p:sp>
      <p:sp>
        <p:nvSpPr>
          <p:cNvPr id="7" name="雲形吹き出し 6">
            <a:hlinkClick r:id="rId4" action="ppaction://hlinksldjump"/>
          </p:cNvPr>
          <p:cNvSpPr/>
          <p:nvPr/>
        </p:nvSpPr>
        <p:spPr>
          <a:xfrm>
            <a:off x="7630365" y="1857265"/>
            <a:ext cx="3515274" cy="2965883"/>
          </a:xfrm>
          <a:prstGeom prst="cloudCallout">
            <a:avLst>
              <a:gd name="adj1" fmla="val -19076"/>
              <a:gd name="adj2" fmla="val 60329"/>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prstClr val="black"/>
                </a:solidFill>
                <a:latin typeface="AR P丸ゴシック体E" panose="020F0900000000000000" pitchFamily="50" charset="-128"/>
                <a:ea typeface="AR P丸ゴシック体E" panose="020F0900000000000000" pitchFamily="50" charset="-128"/>
              </a:rPr>
              <a:t>なぜなら</a:t>
            </a:r>
            <a:r>
              <a:rPr lang="en-US" altLang="ja-JP" sz="2800" dirty="0" smtClean="0">
                <a:solidFill>
                  <a:prstClr val="black"/>
                </a:solidFill>
                <a:latin typeface="AR P丸ゴシック体E" panose="020F0900000000000000" pitchFamily="50" charset="-128"/>
                <a:ea typeface="AR P丸ゴシック体E" panose="020F0900000000000000" pitchFamily="50" charset="-128"/>
              </a:rPr>
              <a:t>,</a:t>
            </a:r>
            <a:r>
              <a:rPr lang="ja-JP" altLang="en-US" sz="2800" dirty="0" smtClean="0">
                <a:solidFill>
                  <a:prstClr val="black"/>
                </a:solidFill>
                <a:latin typeface="AR P丸ゴシック体E" panose="020F0900000000000000" pitchFamily="50" charset="-128"/>
                <a:ea typeface="AR P丸ゴシック体E" panose="020F0900000000000000" pitchFamily="50" charset="-128"/>
              </a:rPr>
              <a:t>犬は可愛くてとても利口だからです。</a:t>
            </a:r>
            <a:endParaRPr lang="ja-JP" altLang="en-US" sz="2800" dirty="0">
              <a:solidFill>
                <a:prstClr val="black"/>
              </a:solidFill>
              <a:latin typeface="AR P丸ゴシック体E" panose="020F0900000000000000" pitchFamily="50" charset="-128"/>
              <a:ea typeface="AR P丸ゴシック体E" panose="020F0900000000000000" pitchFamily="50" charset="-128"/>
            </a:endParaRPr>
          </a:p>
        </p:txBody>
      </p:sp>
      <p:sp>
        <p:nvSpPr>
          <p:cNvPr id="8" name="雲形吹き出し 7">
            <a:hlinkClick r:id="rId5" action="ppaction://hlinksldjump"/>
          </p:cNvPr>
          <p:cNvSpPr/>
          <p:nvPr/>
        </p:nvSpPr>
        <p:spPr>
          <a:xfrm>
            <a:off x="283365" y="1971958"/>
            <a:ext cx="3045093" cy="2774642"/>
          </a:xfrm>
          <a:prstGeom prst="cloudCallout">
            <a:avLst/>
          </a:prstGeom>
          <a:solidFill>
            <a:schemeClr val="bg1">
              <a:alpha val="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ln w="0"/>
                <a:solidFill>
                  <a:prstClr val="black"/>
                </a:solidFill>
                <a:latin typeface="AR P丸ゴシック体E" panose="020F0900000000000000" pitchFamily="50" charset="-128"/>
                <a:ea typeface="AR P丸ゴシック体E" panose="020F0900000000000000" pitchFamily="50" charset="-128"/>
              </a:rPr>
              <a:t>隣の犬</a:t>
            </a:r>
            <a:r>
              <a:rPr lang="ja-JP" altLang="en-US" sz="2800" dirty="0" smtClean="0">
                <a:ln w="0"/>
                <a:solidFill>
                  <a:prstClr val="black"/>
                </a:solidFill>
                <a:latin typeface="AR P丸ゴシック体E" panose="020F0900000000000000" pitchFamily="50" charset="-128"/>
                <a:ea typeface="AR P丸ゴシック体E" panose="020F0900000000000000" pitchFamily="50" charset="-128"/>
              </a:rPr>
              <a:t>は雑種です。</a:t>
            </a:r>
            <a:endParaRPr lang="ja-JP" altLang="en-US" sz="2800" dirty="0">
              <a:ln w="0"/>
              <a:solidFill>
                <a:prstClr val="black"/>
              </a:solidFill>
              <a:latin typeface="AR P丸ゴシック体E" panose="020F0900000000000000" pitchFamily="50" charset="-128"/>
              <a:ea typeface="AR P丸ゴシック体E" panose="020F0900000000000000" pitchFamily="50" charset="-128"/>
            </a:endParaRPr>
          </a:p>
        </p:txBody>
      </p:sp>
      <p:sp>
        <p:nvSpPr>
          <p:cNvPr id="13" name="雲形吹き出し 12">
            <a:hlinkClick r:id="rId5" action="ppaction://hlinksldjump"/>
          </p:cNvPr>
          <p:cNvSpPr/>
          <p:nvPr/>
        </p:nvSpPr>
        <p:spPr>
          <a:xfrm>
            <a:off x="3945994" y="1818860"/>
            <a:ext cx="3164907" cy="2927740"/>
          </a:xfrm>
          <a:prstGeom prst="cloudCallout">
            <a:avLst/>
          </a:prstGeom>
          <a:solidFill>
            <a:schemeClr val="bg1">
              <a:alpha val="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prstClr val="black"/>
                </a:solidFill>
                <a:latin typeface="AR P丸ゴシック体E" panose="020F0900000000000000" pitchFamily="50" charset="-128"/>
                <a:ea typeface="AR P丸ゴシック体E" panose="020F0900000000000000" pitchFamily="50" charset="-128"/>
              </a:rPr>
              <a:t>隣のおじさんは</a:t>
            </a:r>
            <a:r>
              <a:rPr lang="en-US" altLang="ja-JP" sz="2800" dirty="0" smtClean="0">
                <a:solidFill>
                  <a:prstClr val="black"/>
                </a:solidFill>
                <a:latin typeface="AR P丸ゴシック体E" panose="020F0900000000000000" pitchFamily="50" charset="-128"/>
                <a:ea typeface="AR P丸ゴシック体E" panose="020F0900000000000000" pitchFamily="50" charset="-128"/>
              </a:rPr>
              <a:t>,</a:t>
            </a:r>
            <a:r>
              <a:rPr lang="ja-JP" altLang="en-US" sz="2800" dirty="0" smtClean="0">
                <a:solidFill>
                  <a:prstClr val="black"/>
                </a:solidFill>
                <a:latin typeface="AR P丸ゴシック体E" panose="020F0900000000000000" pitchFamily="50" charset="-128"/>
                <a:ea typeface="AR P丸ゴシック体E" panose="020F0900000000000000" pitchFamily="50" charset="-128"/>
              </a:rPr>
              <a:t>猫を飼っています。</a:t>
            </a:r>
            <a:endParaRPr lang="ja-JP" altLang="en-US" sz="2800" dirty="0">
              <a:solidFill>
                <a:prstClr val="white"/>
              </a:solidFill>
              <a:latin typeface="AR P丸ゴシック体E" panose="020F0900000000000000" pitchFamily="50" charset="-128"/>
              <a:ea typeface="AR P丸ゴシック体E" panose="020F0900000000000000" pitchFamily="50" charset="-128"/>
            </a:endParaRPr>
          </a:p>
        </p:txBody>
      </p:sp>
      <p:sp>
        <p:nvSpPr>
          <p:cNvPr id="14" name="テキスト ボックス 13"/>
          <p:cNvSpPr txBox="1"/>
          <p:nvPr/>
        </p:nvSpPr>
        <p:spPr>
          <a:xfrm>
            <a:off x="909671" y="7576133"/>
            <a:ext cx="2010953" cy="379111"/>
          </a:xfrm>
          <a:prstGeom prst="rect">
            <a:avLst/>
          </a:prstGeom>
          <a:solidFill>
            <a:schemeClr val="bg1">
              <a:alpha val="0"/>
            </a:schemeClr>
          </a:solidFill>
        </p:spPr>
        <p:txBody>
          <a:bodyPr wrap="square" rtlCol="0">
            <a:spAutoFit/>
          </a:bodyPr>
          <a:lstStyle/>
          <a:p>
            <a:endParaRPr lang="ja-JP" altLang="en-US" dirty="0">
              <a:solidFill>
                <a:prstClr val="black"/>
              </a:solidFill>
            </a:endParaRPr>
          </a:p>
        </p:txBody>
      </p:sp>
    </p:spTree>
    <p:extLst>
      <p:ext uri="{BB962C8B-B14F-4D97-AF65-F5344CB8AC3E}">
        <p14:creationId xmlns:p14="http://schemas.microsoft.com/office/powerpoint/2010/main" val="274057565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1000"/>
                                        <p:tgtEl>
                                          <p:spTgt spid="4">
                                            <p:bg/>
                                          </p:spTgt>
                                        </p:tgtEl>
                                      </p:cBhvr>
                                    </p:animEffect>
                                    <p:anim calcmode="lin" valueType="num">
                                      <p:cBhvr>
                                        <p:cTn id="25" dur="1000" fill="hold"/>
                                        <p:tgtEl>
                                          <p:spTgt spid="4">
                                            <p:bg/>
                                          </p:spTgt>
                                        </p:tgtEl>
                                        <p:attrNameLst>
                                          <p:attrName>ppt_x</p:attrName>
                                        </p:attrNameLst>
                                      </p:cBhvr>
                                      <p:tavLst>
                                        <p:tav tm="0">
                                          <p:val>
                                            <p:strVal val="#ppt_x"/>
                                          </p:val>
                                        </p:tav>
                                        <p:tav tm="100000">
                                          <p:val>
                                            <p:strVal val="#ppt_x"/>
                                          </p:val>
                                        </p:tav>
                                      </p:tavLst>
                                    </p:anim>
                                    <p:anim calcmode="lin" valueType="num">
                                      <p:cBhvr>
                                        <p:cTn id="26" dur="10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1000"/>
                                        <p:tgtEl>
                                          <p:spTgt spid="4">
                                            <p:txEl>
                                              <p:pRg st="0" end="0"/>
                                            </p:txEl>
                                          </p:spTgt>
                                        </p:tgtEl>
                                      </p:cBhvr>
                                    </p:animEffect>
                                    <p:anim calcmode="lin" valueType="num">
                                      <p:cBhvr>
                                        <p:cTn id="3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4">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anim calcmode="lin" valueType="num">
                                      <p:cBhvr>
                                        <p:cTn id="42" dur="1000" fill="hold"/>
                                        <p:tgtEl>
                                          <p:spTgt spid="6"/>
                                        </p:tgtEl>
                                        <p:attrNameLst>
                                          <p:attrName>ppt_x</p:attrName>
                                        </p:attrNameLst>
                                      </p:cBhvr>
                                      <p:tavLst>
                                        <p:tav tm="0">
                                          <p:val>
                                            <p:strVal val="#ppt_x"/>
                                          </p:val>
                                        </p:tav>
                                        <p:tav tm="100000">
                                          <p:val>
                                            <p:strVal val="#ppt_x"/>
                                          </p:val>
                                        </p:tav>
                                      </p:tavLst>
                                    </p:anim>
                                    <p:anim calcmode="lin" valueType="num">
                                      <p:cBhvr>
                                        <p:cTn id="43" dur="1000" fill="hold"/>
                                        <p:tgtEl>
                                          <p:spTgt spid="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anim calcmode="lin" valueType="num">
                                      <p:cBhvr>
                                        <p:cTn id="47" dur="1000" fill="hold"/>
                                        <p:tgtEl>
                                          <p:spTgt spid="7"/>
                                        </p:tgtEl>
                                        <p:attrNameLst>
                                          <p:attrName>ppt_x</p:attrName>
                                        </p:attrNameLst>
                                      </p:cBhvr>
                                      <p:tavLst>
                                        <p:tav tm="0">
                                          <p:val>
                                            <p:strVal val="#ppt_x"/>
                                          </p:val>
                                        </p:tav>
                                        <p:tav tm="100000">
                                          <p:val>
                                            <p:strVal val="#ppt_x"/>
                                          </p:val>
                                        </p:tav>
                                      </p:tavLst>
                                    </p:anim>
                                    <p:anim calcmode="lin" valueType="num">
                                      <p:cBhvr>
                                        <p:cTn id="4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4" grpId="0" uiExpand="1" build="p" animBg="1"/>
      <p:bldP spid="6" grpId="0"/>
      <p:bldP spid="7" grpId="0" animBg="1"/>
      <p:bldP spid="8" grpId="0" animBg="1"/>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hlinkClick r:id="rId2" action="ppaction://hlinksldjump"/>
          </p:cNvPr>
          <p:cNvSpPr/>
          <p:nvPr/>
        </p:nvSpPr>
        <p:spPr>
          <a:xfrm>
            <a:off x="0" y="0"/>
            <a:ext cx="13662470" cy="7167093"/>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n w="0"/>
              <a:solidFill>
                <a:prstClr val="black"/>
              </a:solidFill>
              <a:effectLst>
                <a:outerShdw blurRad="38100" dist="19050" dir="2700000" algn="tl" rotWithShape="0">
                  <a:prstClr val="black">
                    <a:alpha val="40000"/>
                  </a:prstClr>
                </a:outerShdw>
              </a:effectLst>
            </a:endParaRPr>
          </a:p>
        </p:txBody>
      </p:sp>
      <p:sp>
        <p:nvSpPr>
          <p:cNvPr id="2" name="タイトル 1"/>
          <p:cNvSpPr>
            <a:spLocks noGrp="1"/>
          </p:cNvSpPr>
          <p:nvPr>
            <p:ph type="title"/>
          </p:nvPr>
        </p:nvSpPr>
        <p:spPr>
          <a:xfrm>
            <a:off x="1188720" y="799797"/>
            <a:ext cx="8085282" cy="1320800"/>
          </a:xfrm>
        </p:spPr>
        <p:txBody>
          <a:bodyPr>
            <a:noAutofit/>
          </a:bodyPr>
          <a:lstStyle/>
          <a:p>
            <a:r>
              <a:rPr kumimoji="1" lang="ja-JP" altLang="en-US" sz="9600" dirty="0" smtClean="0">
                <a:ln w="0"/>
                <a:solidFill>
                  <a:schemeClr val="tx1"/>
                </a:solidFill>
                <a:latin typeface="AR板体H" panose="04020909000000000000" pitchFamily="17" charset="-128"/>
                <a:ea typeface="AR板体H" panose="04020909000000000000" pitchFamily="17" charset="-128"/>
              </a:rPr>
              <a:t>う～ん。</a:t>
            </a:r>
            <a:endParaRPr kumimoji="1" lang="ja-JP" altLang="en-US" sz="9600" dirty="0">
              <a:ln w="0"/>
              <a:solidFill>
                <a:schemeClr val="tx1"/>
              </a:solidFill>
              <a:latin typeface="AR板体H" panose="04020909000000000000" pitchFamily="17" charset="-128"/>
              <a:ea typeface="AR板体H" panose="04020909000000000000" pitchFamily="17" charset="-128"/>
            </a:endParaRPr>
          </a:p>
        </p:txBody>
      </p:sp>
      <p:pic>
        <p:nvPicPr>
          <p:cNvPr id="5" name="図 4"/>
          <p:cNvPicPr>
            <a:picLocks noChangeAspect="1"/>
          </p:cNvPicPr>
          <p:nvPr/>
        </p:nvPicPr>
        <p:blipFill>
          <a:blip r:embed="rId3"/>
          <a:stretch>
            <a:fillRect/>
          </a:stretch>
        </p:blipFill>
        <p:spPr>
          <a:xfrm>
            <a:off x="6305638" y="1357930"/>
            <a:ext cx="2968364" cy="2964908"/>
          </a:xfrm>
          <a:prstGeom prst="rect">
            <a:avLst/>
          </a:prstGeom>
        </p:spPr>
      </p:pic>
      <p:pic>
        <p:nvPicPr>
          <p:cNvPr id="8" name="図 7"/>
          <p:cNvPicPr>
            <a:picLocks noChangeAspect="1"/>
          </p:cNvPicPr>
          <p:nvPr/>
        </p:nvPicPr>
        <p:blipFill>
          <a:blip r:embed="rId4"/>
          <a:stretch>
            <a:fillRect/>
          </a:stretch>
        </p:blipFill>
        <p:spPr>
          <a:xfrm>
            <a:off x="4338285" y="4368184"/>
            <a:ext cx="2664650" cy="2011634"/>
          </a:xfrm>
          <a:prstGeom prst="rect">
            <a:avLst/>
          </a:prstGeom>
        </p:spPr>
      </p:pic>
    </p:spTree>
    <p:extLst>
      <p:ext uri="{BB962C8B-B14F-4D97-AF65-F5344CB8AC3E}">
        <p14:creationId xmlns:p14="http://schemas.microsoft.com/office/powerpoint/2010/main" val="24749946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70456" y="321972"/>
            <a:ext cx="10116557" cy="5478753"/>
          </a:xfrm>
        </p:spPr>
        <p:txBody>
          <a:bodyPr>
            <a:normAutofit/>
          </a:bodyPr>
          <a:lstStyle/>
          <a:p>
            <a:r>
              <a:rPr lang="en-US" altLang="ja-JP" sz="16700" dirty="0" smtClean="0">
                <a:ln w="0"/>
                <a:solidFill>
                  <a:schemeClr val="tx1"/>
                </a:solidFill>
                <a:effectLst>
                  <a:outerShdw blurRad="38100" dist="19050" dir="2700000" algn="tl" rotWithShape="0">
                    <a:schemeClr val="dk1">
                      <a:alpha val="40000"/>
                    </a:schemeClr>
                  </a:outerShdw>
                </a:effectLst>
                <a:latin typeface="AR PなごみＰＯＰ体B" panose="040B0800000000000000" pitchFamily="50" charset="-128"/>
                <a:ea typeface="AR PなごみＰＯＰ体B" panose="040B0800000000000000" pitchFamily="50" charset="-128"/>
              </a:rPr>
              <a:t>Goo</a:t>
            </a:r>
            <a:r>
              <a:rPr lang="ja-JP" altLang="en-US" sz="16700" dirty="0" smtClean="0">
                <a:ln w="0"/>
                <a:solidFill>
                  <a:schemeClr val="tx1"/>
                </a:solidFill>
                <a:effectLst>
                  <a:outerShdw blurRad="38100" dist="19050" dir="2700000" algn="tl" rotWithShape="0">
                    <a:schemeClr val="dk1">
                      <a:alpha val="40000"/>
                    </a:schemeClr>
                  </a:outerShdw>
                </a:effectLst>
                <a:latin typeface="AR PなごみＰＯＰ体B" panose="040B0800000000000000" pitchFamily="50" charset="-128"/>
                <a:ea typeface="AR PなごみＰＯＰ体B" panose="040B0800000000000000" pitchFamily="50" charset="-128"/>
              </a:rPr>
              <a:t>ｄ</a:t>
            </a:r>
            <a:r>
              <a:rPr lang="ja-JP" altLang="en-US" sz="16700" dirty="0" smtClean="0">
                <a:ln w="0"/>
                <a:solidFill>
                  <a:schemeClr val="tx1"/>
                </a:solidFill>
                <a:effectLst>
                  <a:outerShdw blurRad="38100" dist="19050" dir="2700000" algn="tl" rotWithShape="0">
                    <a:schemeClr val="dk1">
                      <a:alpha val="40000"/>
                    </a:schemeClr>
                  </a:outerShdw>
                </a:effectLst>
              </a:rPr>
              <a:t>！！</a:t>
            </a:r>
            <a:endParaRPr kumimoji="1" lang="ja-JP" altLang="en-US" sz="16700" dirty="0">
              <a:ln w="0"/>
              <a:solidFill>
                <a:schemeClr val="tx1"/>
              </a:solidFill>
              <a:effectLst>
                <a:outerShdw blurRad="38100" dist="19050" dir="2700000" algn="tl" rotWithShape="0">
                  <a:schemeClr val="dk1">
                    <a:alpha val="40000"/>
                  </a:schemeClr>
                </a:outerShdw>
              </a:effectLst>
            </a:endParaRPr>
          </a:p>
        </p:txBody>
      </p:sp>
      <p:pic>
        <p:nvPicPr>
          <p:cNvPr id="4" name="図 3"/>
          <p:cNvPicPr>
            <a:picLocks noChangeAspect="1"/>
          </p:cNvPicPr>
          <p:nvPr/>
        </p:nvPicPr>
        <p:blipFill>
          <a:blip r:embed="rId2"/>
          <a:stretch>
            <a:fillRect/>
          </a:stretch>
        </p:blipFill>
        <p:spPr>
          <a:xfrm>
            <a:off x="10263190" y="4959651"/>
            <a:ext cx="1556213" cy="1536533"/>
          </a:xfrm>
          <a:prstGeom prst="rect">
            <a:avLst/>
          </a:prstGeom>
        </p:spPr>
      </p:pic>
      <p:grpSp>
        <p:nvGrpSpPr>
          <p:cNvPr id="5" name="グループ化 4"/>
          <p:cNvGrpSpPr/>
          <p:nvPr/>
        </p:nvGrpSpPr>
        <p:grpSpPr>
          <a:xfrm>
            <a:off x="4577961" y="2018756"/>
            <a:ext cx="5502440" cy="4632510"/>
            <a:chOff x="4986163" y="1984255"/>
            <a:chExt cx="5502440" cy="4632510"/>
          </a:xfrm>
        </p:grpSpPr>
        <p:pic>
          <p:nvPicPr>
            <p:cNvPr id="7" name="図 6"/>
            <p:cNvPicPr>
              <a:picLocks noChangeAspect="1"/>
            </p:cNvPicPr>
            <p:nvPr/>
          </p:nvPicPr>
          <p:blipFill>
            <a:blip r:embed="rId3"/>
            <a:stretch>
              <a:fillRect/>
            </a:stretch>
          </p:blipFill>
          <p:spPr>
            <a:xfrm>
              <a:off x="6765881" y="2000225"/>
              <a:ext cx="1902983" cy="1162252"/>
            </a:xfrm>
            <a:prstGeom prst="rect">
              <a:avLst/>
            </a:prstGeom>
          </p:spPr>
        </p:pic>
        <p:grpSp>
          <p:nvGrpSpPr>
            <p:cNvPr id="8" name="グループ化 7"/>
            <p:cNvGrpSpPr/>
            <p:nvPr/>
          </p:nvGrpSpPr>
          <p:grpSpPr>
            <a:xfrm>
              <a:off x="4986163" y="1984255"/>
              <a:ext cx="5502440" cy="4632510"/>
              <a:chOff x="5040227" y="1961838"/>
              <a:chExt cx="5502440" cy="4632510"/>
            </a:xfrm>
          </p:grpSpPr>
          <p:pic>
            <p:nvPicPr>
              <p:cNvPr id="9" name="図 8"/>
              <p:cNvPicPr>
                <a:picLocks noChangeAspect="1"/>
              </p:cNvPicPr>
              <p:nvPr/>
            </p:nvPicPr>
            <p:blipFill>
              <a:blip r:embed="rId4"/>
              <a:stretch>
                <a:fillRect/>
              </a:stretch>
            </p:blipFill>
            <p:spPr>
              <a:xfrm>
                <a:off x="5040227" y="2011906"/>
                <a:ext cx="1010708" cy="1009531"/>
              </a:xfrm>
              <a:prstGeom prst="rect">
                <a:avLst/>
              </a:prstGeom>
            </p:spPr>
          </p:pic>
          <p:grpSp>
            <p:nvGrpSpPr>
              <p:cNvPr id="10" name="グループ化 9"/>
              <p:cNvGrpSpPr/>
              <p:nvPr/>
            </p:nvGrpSpPr>
            <p:grpSpPr>
              <a:xfrm>
                <a:off x="5040227" y="1961838"/>
                <a:ext cx="5502440" cy="4632510"/>
                <a:chOff x="5116655" y="1965262"/>
                <a:chExt cx="5502440" cy="4632510"/>
              </a:xfrm>
            </p:grpSpPr>
            <p:pic>
              <p:nvPicPr>
                <p:cNvPr id="11" name="図 10"/>
                <p:cNvPicPr>
                  <a:picLocks noChangeAspect="1"/>
                </p:cNvPicPr>
                <p:nvPr/>
              </p:nvPicPr>
              <p:blipFill>
                <a:blip r:embed="rId5"/>
                <a:stretch>
                  <a:fillRect/>
                </a:stretch>
              </p:blipFill>
              <p:spPr>
                <a:xfrm>
                  <a:off x="7053986" y="4463566"/>
                  <a:ext cx="1658622" cy="2134206"/>
                </a:xfrm>
                <a:prstGeom prst="rect">
                  <a:avLst/>
                </a:prstGeom>
              </p:spPr>
            </p:pic>
            <p:pic>
              <p:nvPicPr>
                <p:cNvPr id="12" name="図 11"/>
                <p:cNvPicPr>
                  <a:picLocks noChangeAspect="1"/>
                </p:cNvPicPr>
                <p:nvPr/>
              </p:nvPicPr>
              <p:blipFill>
                <a:blip r:embed="rId6"/>
                <a:stretch>
                  <a:fillRect/>
                </a:stretch>
              </p:blipFill>
              <p:spPr>
                <a:xfrm>
                  <a:off x="5168675" y="4300510"/>
                  <a:ext cx="1727698" cy="2251325"/>
                </a:xfrm>
                <a:prstGeom prst="rect">
                  <a:avLst/>
                </a:prstGeom>
              </p:spPr>
            </p:pic>
            <p:pic>
              <p:nvPicPr>
                <p:cNvPr id="13" name="図 12"/>
                <p:cNvPicPr>
                  <a:picLocks noChangeAspect="1"/>
                </p:cNvPicPr>
                <p:nvPr/>
              </p:nvPicPr>
              <p:blipFill>
                <a:blip r:embed="rId7"/>
                <a:stretch>
                  <a:fillRect/>
                </a:stretch>
              </p:blipFill>
              <p:spPr>
                <a:xfrm>
                  <a:off x="9009220" y="4605638"/>
                  <a:ext cx="1609875" cy="1992134"/>
                </a:xfrm>
                <a:prstGeom prst="rect">
                  <a:avLst/>
                </a:prstGeom>
              </p:spPr>
            </p:pic>
            <p:pic>
              <p:nvPicPr>
                <p:cNvPr id="14" name="図 13"/>
                <p:cNvPicPr>
                  <a:picLocks noChangeAspect="1"/>
                </p:cNvPicPr>
                <p:nvPr/>
              </p:nvPicPr>
              <p:blipFill>
                <a:blip r:embed="rId8"/>
                <a:stretch>
                  <a:fillRect/>
                </a:stretch>
              </p:blipFill>
              <p:spPr>
                <a:xfrm>
                  <a:off x="7172411" y="2927207"/>
                  <a:ext cx="1129945" cy="1036763"/>
                </a:xfrm>
                <a:prstGeom prst="rect">
                  <a:avLst/>
                </a:prstGeom>
              </p:spPr>
            </p:pic>
            <p:pic>
              <p:nvPicPr>
                <p:cNvPr id="15" name="図 14"/>
                <p:cNvPicPr>
                  <a:picLocks noChangeAspect="1"/>
                </p:cNvPicPr>
                <p:nvPr/>
              </p:nvPicPr>
              <p:blipFill>
                <a:blip r:embed="rId9"/>
                <a:stretch>
                  <a:fillRect/>
                </a:stretch>
              </p:blipFill>
              <p:spPr>
                <a:xfrm>
                  <a:off x="8360335" y="2887670"/>
                  <a:ext cx="866738" cy="1082160"/>
                </a:xfrm>
                <a:prstGeom prst="rect">
                  <a:avLst/>
                </a:prstGeom>
              </p:spPr>
            </p:pic>
            <p:pic>
              <p:nvPicPr>
                <p:cNvPr id="16" name="図 15"/>
                <p:cNvPicPr>
                  <a:picLocks noChangeAspect="1"/>
                </p:cNvPicPr>
                <p:nvPr/>
              </p:nvPicPr>
              <p:blipFill>
                <a:blip r:embed="rId10"/>
                <a:stretch>
                  <a:fillRect/>
                </a:stretch>
              </p:blipFill>
              <p:spPr>
                <a:xfrm>
                  <a:off x="6083260" y="3077916"/>
                  <a:ext cx="956571" cy="1060164"/>
                </a:xfrm>
                <a:prstGeom prst="rect">
                  <a:avLst/>
                </a:prstGeom>
              </p:spPr>
            </p:pic>
            <p:pic>
              <p:nvPicPr>
                <p:cNvPr id="17" name="図 16"/>
                <p:cNvPicPr>
                  <a:picLocks noChangeAspect="1"/>
                </p:cNvPicPr>
                <p:nvPr/>
              </p:nvPicPr>
              <p:blipFill>
                <a:blip r:embed="rId11"/>
                <a:stretch>
                  <a:fillRect/>
                </a:stretch>
              </p:blipFill>
              <p:spPr>
                <a:xfrm>
                  <a:off x="9422711" y="1965262"/>
                  <a:ext cx="874812" cy="969696"/>
                </a:xfrm>
                <a:prstGeom prst="rect">
                  <a:avLst/>
                </a:prstGeom>
              </p:spPr>
            </p:pic>
            <p:pic>
              <p:nvPicPr>
                <p:cNvPr id="18" name="図 17"/>
                <p:cNvPicPr>
                  <a:picLocks noChangeAspect="1"/>
                </p:cNvPicPr>
                <p:nvPr/>
              </p:nvPicPr>
              <p:blipFill>
                <a:blip r:embed="rId12"/>
                <a:stretch>
                  <a:fillRect/>
                </a:stretch>
              </p:blipFill>
              <p:spPr>
                <a:xfrm>
                  <a:off x="9422711" y="3195186"/>
                  <a:ext cx="960953" cy="1065180"/>
                </a:xfrm>
                <a:prstGeom prst="rect">
                  <a:avLst/>
                </a:prstGeom>
              </p:spPr>
            </p:pic>
            <p:pic>
              <p:nvPicPr>
                <p:cNvPr id="19" name="図 18"/>
                <p:cNvPicPr>
                  <a:picLocks noChangeAspect="1"/>
                </p:cNvPicPr>
                <p:nvPr/>
              </p:nvPicPr>
              <p:blipFill>
                <a:blip r:embed="rId13"/>
                <a:stretch>
                  <a:fillRect/>
                </a:stretch>
              </p:blipFill>
              <p:spPr>
                <a:xfrm>
                  <a:off x="6507703" y="2219402"/>
                  <a:ext cx="2703729" cy="2029083"/>
                </a:xfrm>
                <a:prstGeom prst="rect">
                  <a:avLst/>
                </a:prstGeom>
              </p:spPr>
            </p:pic>
            <p:pic>
              <p:nvPicPr>
                <p:cNvPr id="20" name="図 19"/>
                <p:cNvPicPr>
                  <a:picLocks noChangeAspect="1"/>
                </p:cNvPicPr>
                <p:nvPr/>
              </p:nvPicPr>
              <p:blipFill>
                <a:blip r:embed="rId14"/>
                <a:stretch>
                  <a:fillRect/>
                </a:stretch>
              </p:blipFill>
              <p:spPr>
                <a:xfrm>
                  <a:off x="5755733" y="3236043"/>
                  <a:ext cx="419581" cy="419092"/>
                </a:xfrm>
                <a:prstGeom prst="rect">
                  <a:avLst/>
                </a:prstGeom>
              </p:spPr>
            </p:pic>
            <p:pic>
              <p:nvPicPr>
                <p:cNvPr id="21" name="図 20"/>
                <p:cNvPicPr>
                  <a:picLocks noChangeAspect="1"/>
                </p:cNvPicPr>
                <p:nvPr/>
              </p:nvPicPr>
              <p:blipFill>
                <a:blip r:embed="rId15"/>
                <a:stretch>
                  <a:fillRect/>
                </a:stretch>
              </p:blipFill>
              <p:spPr>
                <a:xfrm>
                  <a:off x="5116655" y="3607417"/>
                  <a:ext cx="670781" cy="670000"/>
                </a:xfrm>
                <a:prstGeom prst="rect">
                  <a:avLst/>
                </a:prstGeom>
              </p:spPr>
            </p:pic>
          </p:grpSp>
        </p:grpSp>
      </p:grpSp>
    </p:spTree>
    <p:extLst>
      <p:ext uri="{BB962C8B-B14F-4D97-AF65-F5344CB8AC3E}">
        <p14:creationId xmlns:p14="http://schemas.microsoft.com/office/powerpoint/2010/main" val="401215430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90832" y="473755"/>
            <a:ext cx="9175148" cy="1714273"/>
          </a:xfrm>
        </p:spPr>
        <p:txBody>
          <a:bodyPr>
            <a:noAutofit/>
          </a:bodyPr>
          <a:lstStyle/>
          <a:p>
            <a:r>
              <a:rPr lang="ja-JP" altLang="en-US" sz="6600" dirty="0">
                <a:solidFill>
                  <a:prstClr val="black"/>
                </a:solidFill>
                <a:latin typeface="AR P丸ゴシック体E" panose="020F0900000000000000" pitchFamily="50" charset="-128"/>
                <a:ea typeface="AR P丸ゴシック体E" panose="020F0900000000000000" pitchFamily="50" charset="-128"/>
              </a:rPr>
              <a:t>自分の意見を言うときは</a:t>
            </a:r>
            <a:r>
              <a:rPr lang="en-US" altLang="ja-JP" sz="6600" dirty="0">
                <a:solidFill>
                  <a:prstClr val="black"/>
                </a:solidFill>
                <a:latin typeface="AR P丸ゴシック体E" panose="020F0900000000000000" pitchFamily="50" charset="-128"/>
                <a:ea typeface="AR P丸ゴシック体E" panose="020F0900000000000000" pitchFamily="50" charset="-128"/>
              </a:rPr>
              <a:t/>
            </a:r>
            <a:br>
              <a:rPr lang="en-US" altLang="ja-JP" sz="6600" dirty="0">
                <a:solidFill>
                  <a:prstClr val="black"/>
                </a:solidFill>
                <a:latin typeface="AR P丸ゴシック体E" panose="020F0900000000000000" pitchFamily="50" charset="-128"/>
                <a:ea typeface="AR P丸ゴシック体E" panose="020F0900000000000000" pitchFamily="50" charset="-128"/>
              </a:rPr>
            </a:br>
            <a:r>
              <a:rPr lang="en-US" altLang="ja-JP" sz="6600" dirty="0">
                <a:solidFill>
                  <a:prstClr val="black"/>
                </a:solidFill>
                <a:latin typeface="AR P丸ゴシック体E" panose="020F0900000000000000" pitchFamily="50" charset="-128"/>
                <a:ea typeface="AR P丸ゴシック体E" panose="020F0900000000000000" pitchFamily="50" charset="-128"/>
              </a:rPr>
              <a:t/>
            </a:r>
            <a:br>
              <a:rPr lang="en-US" altLang="ja-JP" sz="6600" dirty="0">
                <a:solidFill>
                  <a:prstClr val="black"/>
                </a:solidFill>
                <a:latin typeface="AR P丸ゴシック体E" panose="020F0900000000000000" pitchFamily="50" charset="-128"/>
                <a:ea typeface="AR P丸ゴシック体E" panose="020F0900000000000000" pitchFamily="50" charset="-128"/>
              </a:rPr>
            </a:br>
            <a:endParaRPr kumimoji="1" lang="ja-JP" altLang="en-US" sz="6600" dirty="0">
              <a:latin typeface="AR P丸ゴシック体E" panose="020F0900000000000000" pitchFamily="50" charset="-128"/>
              <a:ea typeface="AR P丸ゴシック体E" panose="020F0900000000000000" pitchFamily="50" charset="-128"/>
            </a:endParaRPr>
          </a:p>
        </p:txBody>
      </p:sp>
      <p:sp>
        <p:nvSpPr>
          <p:cNvPr id="3" name="コンテンツ プレースホルダー 2"/>
          <p:cNvSpPr>
            <a:spLocks noGrp="1"/>
          </p:cNvSpPr>
          <p:nvPr>
            <p:ph sz="half" idx="1"/>
          </p:nvPr>
        </p:nvSpPr>
        <p:spPr>
          <a:xfrm>
            <a:off x="3926839" y="2379702"/>
            <a:ext cx="4184035" cy="1077685"/>
          </a:xfrm>
        </p:spPr>
        <p:txBody>
          <a:bodyPr>
            <a:normAutofit lnSpcReduction="10000"/>
          </a:bodyPr>
          <a:lstStyle/>
          <a:p>
            <a:pPr marL="0" indent="0">
              <a:buNone/>
            </a:pPr>
            <a:r>
              <a:rPr lang="ja-JP" altLang="en-US" sz="6600" dirty="0">
                <a:solidFill>
                  <a:prstClr val="black"/>
                </a:solidFill>
                <a:latin typeface="AR P丸ゴシック体E" panose="020F0900000000000000" pitchFamily="50" charset="-128"/>
                <a:ea typeface="AR P丸ゴシック体E" panose="020F0900000000000000" pitchFamily="50" charset="-128"/>
                <a:cs typeface="+mj-cs"/>
              </a:rPr>
              <a:t>必ず</a:t>
            </a:r>
            <a:endParaRPr kumimoji="1" lang="ja-JP" altLang="en-US" dirty="0">
              <a:latin typeface="AR P丸ゴシック体E" panose="020F0900000000000000" pitchFamily="50" charset="-128"/>
              <a:ea typeface="AR P丸ゴシック体E" panose="020F0900000000000000" pitchFamily="50" charset="-128"/>
            </a:endParaRPr>
          </a:p>
        </p:txBody>
      </p:sp>
      <p:sp>
        <p:nvSpPr>
          <p:cNvPr id="4" name="コンテンツ プレースホルダー 3"/>
          <p:cNvSpPr>
            <a:spLocks noGrp="1"/>
          </p:cNvSpPr>
          <p:nvPr>
            <p:ph sz="half" idx="2"/>
          </p:nvPr>
        </p:nvSpPr>
        <p:spPr>
          <a:xfrm>
            <a:off x="1729455" y="4225654"/>
            <a:ext cx="9180892" cy="1631271"/>
          </a:xfrm>
        </p:spPr>
        <p:txBody>
          <a:bodyPr>
            <a:normAutofit lnSpcReduction="10000"/>
          </a:bodyPr>
          <a:lstStyle/>
          <a:p>
            <a:pPr marL="0" indent="0">
              <a:buNone/>
            </a:pPr>
            <a:r>
              <a:rPr lang="ja-JP" altLang="en-US" sz="6600" dirty="0">
                <a:solidFill>
                  <a:prstClr val="black"/>
                </a:solidFill>
                <a:latin typeface="AR P丸ゴシック体E" panose="020F0900000000000000" pitchFamily="50" charset="-128"/>
                <a:ea typeface="AR P丸ゴシック体E" panose="020F0900000000000000" pitchFamily="50" charset="-128"/>
                <a:cs typeface="+mj-cs"/>
              </a:rPr>
              <a:t>理由を</a:t>
            </a:r>
            <a:r>
              <a:rPr lang="ja-JP" altLang="en-US" sz="6600" dirty="0" smtClean="0">
                <a:solidFill>
                  <a:prstClr val="black"/>
                </a:solidFill>
                <a:latin typeface="AR P丸ゴシック体E" panose="020F0900000000000000" pitchFamily="50" charset="-128"/>
                <a:ea typeface="AR P丸ゴシック体E" panose="020F0900000000000000" pitchFamily="50" charset="-128"/>
                <a:cs typeface="+mj-cs"/>
              </a:rPr>
              <a:t>言いましょう。</a:t>
            </a:r>
            <a:r>
              <a:rPr lang="en-US" altLang="ja-JP" sz="6600" dirty="0">
                <a:solidFill>
                  <a:prstClr val="black"/>
                </a:solidFill>
                <a:latin typeface="AR P丸ゴシック体E" panose="020F0900000000000000" pitchFamily="50" charset="-128"/>
                <a:ea typeface="AR P丸ゴシック体E" panose="020F0900000000000000" pitchFamily="50" charset="-128"/>
                <a:cs typeface="+mj-cs"/>
              </a:rPr>
              <a:t/>
            </a:r>
            <a:br>
              <a:rPr lang="en-US" altLang="ja-JP" sz="6600" dirty="0">
                <a:solidFill>
                  <a:prstClr val="black"/>
                </a:solidFill>
                <a:latin typeface="AR P丸ゴシック体E" panose="020F0900000000000000" pitchFamily="50" charset="-128"/>
                <a:ea typeface="AR P丸ゴシック体E" panose="020F0900000000000000" pitchFamily="50" charset="-128"/>
                <a:cs typeface="+mj-cs"/>
              </a:rPr>
            </a:br>
            <a:endParaRPr kumimoji="1" lang="ja-JP" altLang="en-US" dirty="0">
              <a:latin typeface="AR P丸ゴシック体E" panose="020F0900000000000000" pitchFamily="50" charset="-128"/>
              <a:ea typeface="AR P丸ゴシック体E" panose="020F0900000000000000" pitchFamily="50" charset="-128"/>
            </a:endParaRPr>
          </a:p>
        </p:txBody>
      </p:sp>
      <p:pic>
        <p:nvPicPr>
          <p:cNvPr id="5" name="図 4"/>
          <p:cNvPicPr>
            <a:picLocks noChangeAspect="1"/>
          </p:cNvPicPr>
          <p:nvPr/>
        </p:nvPicPr>
        <p:blipFill>
          <a:blip r:embed="rId2"/>
          <a:stretch>
            <a:fillRect/>
          </a:stretch>
        </p:blipFill>
        <p:spPr>
          <a:xfrm>
            <a:off x="320284" y="5088659"/>
            <a:ext cx="1556213" cy="1536533"/>
          </a:xfrm>
          <a:prstGeom prst="rect">
            <a:avLst/>
          </a:prstGeom>
        </p:spPr>
      </p:pic>
    </p:spTree>
    <p:extLst>
      <p:ext uri="{BB962C8B-B14F-4D97-AF65-F5344CB8AC3E}">
        <p14:creationId xmlns:p14="http://schemas.microsoft.com/office/powerpoint/2010/main" val="3401125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wipe(down)">
                                      <p:cBhvr>
                                        <p:cTn id="25" dur="580">
                                          <p:stCondLst>
                                            <p:cond delay="0"/>
                                          </p:stCondLst>
                                        </p:cTn>
                                        <p:tgtEl>
                                          <p:spTgt spid="4">
                                            <p:txEl>
                                              <p:pRg st="0" end="0"/>
                                            </p:txEl>
                                          </p:spTgt>
                                        </p:tgtEl>
                                      </p:cBhvr>
                                    </p:animEffect>
                                    <p:anim calcmode="lin" valueType="num">
                                      <p:cBhvr>
                                        <p:cTn id="26"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xEl>
                                              <p:pRg st="0" end="0"/>
                                            </p:txEl>
                                          </p:spTgt>
                                        </p:tgtEl>
                                      </p:cBhvr>
                                      <p:to x="100000" y="60000"/>
                                    </p:animScale>
                                    <p:animScale>
                                      <p:cBhvr>
                                        <p:cTn id="32" dur="166" decel="50000">
                                          <p:stCondLst>
                                            <p:cond delay="676"/>
                                          </p:stCondLst>
                                        </p:cTn>
                                        <p:tgtEl>
                                          <p:spTgt spid="4">
                                            <p:txEl>
                                              <p:pRg st="0" end="0"/>
                                            </p:txEl>
                                          </p:spTgt>
                                        </p:tgtEl>
                                      </p:cBhvr>
                                      <p:to x="100000" y="100000"/>
                                    </p:animScale>
                                    <p:animScale>
                                      <p:cBhvr>
                                        <p:cTn id="33" dur="26">
                                          <p:stCondLst>
                                            <p:cond delay="1312"/>
                                          </p:stCondLst>
                                        </p:cTn>
                                        <p:tgtEl>
                                          <p:spTgt spid="4">
                                            <p:txEl>
                                              <p:pRg st="0" end="0"/>
                                            </p:txEl>
                                          </p:spTgt>
                                        </p:tgtEl>
                                      </p:cBhvr>
                                      <p:to x="100000" y="80000"/>
                                    </p:animScale>
                                    <p:animScale>
                                      <p:cBhvr>
                                        <p:cTn id="34" dur="166" decel="50000">
                                          <p:stCondLst>
                                            <p:cond delay="1338"/>
                                          </p:stCondLst>
                                        </p:cTn>
                                        <p:tgtEl>
                                          <p:spTgt spid="4">
                                            <p:txEl>
                                              <p:pRg st="0" end="0"/>
                                            </p:txEl>
                                          </p:spTgt>
                                        </p:tgtEl>
                                      </p:cBhvr>
                                      <p:to x="100000" y="100000"/>
                                    </p:animScale>
                                    <p:animScale>
                                      <p:cBhvr>
                                        <p:cTn id="35" dur="26">
                                          <p:stCondLst>
                                            <p:cond delay="1642"/>
                                          </p:stCondLst>
                                        </p:cTn>
                                        <p:tgtEl>
                                          <p:spTgt spid="4">
                                            <p:txEl>
                                              <p:pRg st="0" end="0"/>
                                            </p:txEl>
                                          </p:spTgt>
                                        </p:tgtEl>
                                      </p:cBhvr>
                                      <p:to x="100000" y="90000"/>
                                    </p:animScale>
                                    <p:animScale>
                                      <p:cBhvr>
                                        <p:cTn id="36" dur="166" decel="50000">
                                          <p:stCondLst>
                                            <p:cond delay="1668"/>
                                          </p:stCondLst>
                                        </p:cTn>
                                        <p:tgtEl>
                                          <p:spTgt spid="4">
                                            <p:txEl>
                                              <p:pRg st="0" end="0"/>
                                            </p:txEl>
                                          </p:spTgt>
                                        </p:tgtEl>
                                      </p:cBhvr>
                                      <p:to x="100000" y="100000"/>
                                    </p:animScale>
                                    <p:animScale>
                                      <p:cBhvr>
                                        <p:cTn id="37" dur="26">
                                          <p:stCondLst>
                                            <p:cond delay="1808"/>
                                          </p:stCondLst>
                                        </p:cTn>
                                        <p:tgtEl>
                                          <p:spTgt spid="4">
                                            <p:txEl>
                                              <p:pRg st="0" end="0"/>
                                            </p:txEl>
                                          </p:spTgt>
                                        </p:tgtEl>
                                      </p:cBhvr>
                                      <p:to x="100000" y="95000"/>
                                    </p:animScale>
                                    <p:animScale>
                                      <p:cBhvr>
                                        <p:cTn id="38" dur="166" decel="50000">
                                          <p:stCondLst>
                                            <p:cond delay="1834"/>
                                          </p:stCondLst>
                                        </p:cTn>
                                        <p:tgtEl>
                                          <p:spTgt spid="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67111" y="555082"/>
            <a:ext cx="3394661" cy="611012"/>
          </a:xfrm>
        </p:spPr>
        <p:txBody>
          <a:bodyPr>
            <a:normAutofit fontScale="90000"/>
          </a:bodyPr>
          <a:lstStyle/>
          <a:p>
            <a:r>
              <a:rPr lang="ja-JP" altLang="en-US" dirty="0" smtClean="0">
                <a:ln w="0"/>
                <a:solidFill>
                  <a:schemeClr val="tx1"/>
                </a:solidFill>
              </a:rPr>
              <a:t>練習</a:t>
            </a:r>
            <a:r>
              <a:rPr lang="ja-JP" altLang="en-US" dirty="0">
                <a:ln w="0"/>
                <a:solidFill>
                  <a:schemeClr val="tx1"/>
                </a:solidFill>
              </a:rPr>
              <a:t>２</a:t>
            </a:r>
            <a:r>
              <a:rPr kumimoji="1" lang="ja-JP" altLang="en-US" dirty="0" smtClean="0">
                <a:ln w="0"/>
                <a:solidFill>
                  <a:schemeClr val="tx1"/>
                </a:solidFill>
              </a:rPr>
              <a:t>　</a:t>
            </a:r>
            <a:r>
              <a:rPr kumimoji="1" lang="en-US" altLang="ja-JP" dirty="0" smtClean="0">
                <a:ln w="0"/>
                <a:solidFill>
                  <a:schemeClr val="tx1"/>
                </a:solidFill>
              </a:rPr>
              <a:t/>
            </a:r>
            <a:br>
              <a:rPr kumimoji="1" lang="en-US" altLang="ja-JP" dirty="0" smtClean="0">
                <a:ln w="0"/>
                <a:solidFill>
                  <a:schemeClr val="tx1"/>
                </a:solidFill>
              </a:rPr>
            </a:br>
            <a:endParaRPr kumimoji="1" lang="ja-JP" altLang="en-US" dirty="0"/>
          </a:p>
        </p:txBody>
      </p:sp>
      <p:sp>
        <p:nvSpPr>
          <p:cNvPr id="7" name="円形吹き出し 6"/>
          <p:cNvSpPr/>
          <p:nvPr/>
        </p:nvSpPr>
        <p:spPr>
          <a:xfrm>
            <a:off x="4680066" y="245446"/>
            <a:ext cx="5426776" cy="3185523"/>
          </a:xfrm>
          <a:prstGeom prst="wedgeEllipseCallout">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3600" dirty="0" smtClean="0">
                <a:solidFill>
                  <a:prstClr val="black"/>
                </a:solidFill>
                <a:latin typeface="AR P丸ゴシック体E" panose="020F0900000000000000" pitchFamily="50" charset="-128"/>
                <a:ea typeface="AR P丸ゴシック体E" panose="020F0900000000000000" pitchFamily="50" charset="-128"/>
              </a:rPr>
              <a:t>昨日</a:t>
            </a:r>
            <a:r>
              <a:rPr lang="en-US" altLang="ja-JP" sz="3600" dirty="0" smtClean="0">
                <a:solidFill>
                  <a:prstClr val="black"/>
                </a:solidFill>
                <a:latin typeface="AR P丸ゴシック体E" panose="020F0900000000000000" pitchFamily="50" charset="-128"/>
                <a:ea typeface="AR P丸ゴシック体E" panose="020F0900000000000000" pitchFamily="50" charset="-128"/>
              </a:rPr>
              <a:t>,</a:t>
            </a:r>
            <a:r>
              <a:rPr lang="ja-JP" altLang="en-US" sz="3600" dirty="0" smtClean="0">
                <a:solidFill>
                  <a:prstClr val="black"/>
                </a:solidFill>
                <a:latin typeface="AR P丸ゴシック体E" panose="020F0900000000000000" pitchFamily="50" charset="-128"/>
                <a:ea typeface="AR P丸ゴシック体E" panose="020F0900000000000000" pitchFamily="50" charset="-128"/>
              </a:rPr>
              <a:t>こんな</a:t>
            </a:r>
            <a:r>
              <a:rPr lang="ja-JP" altLang="en-US" sz="3600" dirty="0">
                <a:solidFill>
                  <a:prstClr val="black"/>
                </a:solidFill>
                <a:latin typeface="AR P丸ゴシック体E" panose="020F0900000000000000" pitchFamily="50" charset="-128"/>
                <a:ea typeface="AR P丸ゴシック体E" panose="020F0900000000000000" pitchFamily="50" charset="-128"/>
              </a:rPr>
              <a:t>ことが</a:t>
            </a:r>
            <a:r>
              <a:rPr lang="ja-JP" altLang="en-US" sz="3600" dirty="0" smtClean="0">
                <a:solidFill>
                  <a:prstClr val="black"/>
                </a:solidFill>
                <a:latin typeface="AR P丸ゴシック体E" panose="020F0900000000000000" pitchFamily="50" charset="-128"/>
                <a:ea typeface="AR P丸ゴシック体E" panose="020F0900000000000000" pitchFamily="50" charset="-128"/>
              </a:rPr>
              <a:t>ありました。学校</a:t>
            </a:r>
            <a:r>
              <a:rPr lang="ja-JP" altLang="en-US" sz="3600" dirty="0">
                <a:solidFill>
                  <a:prstClr val="black"/>
                </a:solidFill>
                <a:latin typeface="AR P丸ゴシック体E" panose="020F0900000000000000" pitchFamily="50" charset="-128"/>
                <a:ea typeface="AR P丸ゴシック体E" panose="020F0900000000000000" pitchFamily="50" charset="-128"/>
              </a:rPr>
              <a:t>から</a:t>
            </a:r>
            <a:r>
              <a:rPr lang="ja-JP" altLang="en-US" sz="3600" dirty="0" smtClean="0">
                <a:solidFill>
                  <a:prstClr val="black"/>
                </a:solidFill>
                <a:latin typeface="AR P丸ゴシック体E" panose="020F0900000000000000" pitchFamily="50" charset="-128"/>
                <a:ea typeface="AR P丸ゴシック体E" panose="020F0900000000000000" pitchFamily="50" charset="-128"/>
              </a:rPr>
              <a:t>帰ったら犬が・</a:t>
            </a:r>
            <a:r>
              <a:rPr lang="ja-JP" altLang="en-US" sz="3600" dirty="0">
                <a:solidFill>
                  <a:prstClr val="black"/>
                </a:solidFill>
                <a:latin typeface="AR P丸ゴシック体E" panose="020F0900000000000000" pitchFamily="50" charset="-128"/>
                <a:ea typeface="AR P丸ゴシック体E" panose="020F0900000000000000" pitchFamily="50" charset="-128"/>
              </a:rPr>
              <a:t>・</a:t>
            </a:r>
          </a:p>
          <a:p>
            <a:r>
              <a:rPr lang="ja-JP" altLang="en-US" sz="3600" dirty="0" smtClean="0">
                <a:latin typeface="AR P丸ゴシック体E" panose="020F0900000000000000" pitchFamily="50" charset="-128"/>
                <a:ea typeface="AR P丸ゴシック体E" panose="020F0900000000000000" pitchFamily="50" charset="-128"/>
              </a:rPr>
              <a:t>る</a:t>
            </a:r>
            <a:r>
              <a:rPr lang="ja-JP" altLang="en-US" sz="3600" dirty="0">
                <a:latin typeface="AR P丸ゴシック体E" panose="020F0900000000000000" pitchFamily="50" charset="-128"/>
                <a:ea typeface="AR P丸ゴシック体E" panose="020F0900000000000000" pitchFamily="50" charset="-128"/>
              </a:rPr>
              <a:t>と・・</a:t>
            </a:r>
          </a:p>
        </p:txBody>
      </p:sp>
      <p:sp>
        <p:nvSpPr>
          <p:cNvPr id="10" name="タイトル 1"/>
          <p:cNvSpPr txBox="1">
            <a:spLocks/>
          </p:cNvSpPr>
          <p:nvPr/>
        </p:nvSpPr>
        <p:spPr>
          <a:xfrm>
            <a:off x="308967" y="1402855"/>
            <a:ext cx="4066263" cy="2926078"/>
          </a:xfrm>
          <a:prstGeom prst="rect">
            <a:avLst/>
          </a:prstGeom>
        </p:spPr>
        <p:txBody>
          <a:bodyPr vert="horz" lIns="91440" tIns="45720" rIns="91440" bIns="45720" rtlCol="0" anchor="t">
            <a:normAutofit fontScale="40000" lnSpcReduction="200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smtClean="0">
                <a:ln w="0"/>
                <a:solidFill>
                  <a:schemeClr val="tx1"/>
                </a:solidFill>
                <a:effectLst>
                  <a:outerShdw blurRad="38100" dist="19050" dir="2700000" algn="tl" rotWithShape="0">
                    <a:schemeClr val="dk1">
                      <a:alpha val="40000"/>
                    </a:schemeClr>
                  </a:outerShdw>
                </a:effectLst>
              </a:rPr>
              <a:t>　</a:t>
            </a:r>
            <a:r>
              <a:rPr lang="en-US" altLang="ja-JP" dirty="0" smtClean="0">
                <a:ln w="0"/>
                <a:solidFill>
                  <a:schemeClr val="tx1"/>
                </a:solidFill>
                <a:effectLst>
                  <a:outerShdw blurRad="38100" dist="19050" dir="2700000" algn="tl" rotWithShape="0">
                    <a:schemeClr val="dk1">
                      <a:alpha val="40000"/>
                    </a:schemeClr>
                  </a:outerShdw>
                </a:effectLst>
              </a:rPr>
              <a:t/>
            </a:r>
            <a:br>
              <a:rPr lang="en-US" altLang="ja-JP" dirty="0" smtClean="0">
                <a:ln w="0"/>
                <a:solidFill>
                  <a:schemeClr val="tx1"/>
                </a:solidFill>
                <a:effectLst>
                  <a:outerShdw blurRad="38100" dist="19050" dir="2700000" algn="tl" rotWithShape="0">
                    <a:schemeClr val="dk1">
                      <a:alpha val="40000"/>
                    </a:schemeClr>
                  </a:outerShdw>
                </a:effectLst>
              </a:rPr>
            </a:br>
            <a:r>
              <a:rPr lang="en-US" altLang="ja-JP" dirty="0" smtClean="0">
                <a:ln w="0"/>
                <a:solidFill>
                  <a:schemeClr val="tx1"/>
                </a:solidFill>
                <a:effectLst>
                  <a:outerShdw blurRad="38100" dist="19050" dir="2700000" algn="tl" rotWithShape="0">
                    <a:schemeClr val="dk1">
                      <a:alpha val="40000"/>
                    </a:schemeClr>
                  </a:outerShdw>
                </a:effectLst>
              </a:rPr>
              <a:t/>
            </a:r>
            <a:br>
              <a:rPr lang="en-US" altLang="ja-JP" dirty="0" smtClean="0">
                <a:ln w="0"/>
                <a:solidFill>
                  <a:schemeClr val="tx1"/>
                </a:solidFill>
                <a:effectLst>
                  <a:outerShdw blurRad="38100" dist="19050" dir="2700000" algn="tl" rotWithShape="0">
                    <a:schemeClr val="dk1">
                      <a:alpha val="40000"/>
                    </a:schemeClr>
                  </a:outerShdw>
                </a:effectLst>
              </a:rPr>
            </a:br>
            <a:r>
              <a:rPr lang="ja-JP" altLang="en-US" sz="7600" dirty="0" smtClean="0">
                <a:ln w="0"/>
                <a:solidFill>
                  <a:schemeClr val="tx1"/>
                </a:solidFill>
              </a:rPr>
              <a:t>友達が発表をしている途中で</a:t>
            </a:r>
            <a:r>
              <a:rPr lang="en-US" altLang="ja-JP" sz="7600" dirty="0" smtClean="0">
                <a:ln w="0"/>
                <a:solidFill>
                  <a:schemeClr val="tx1"/>
                </a:solidFill>
              </a:rPr>
              <a:t>,</a:t>
            </a:r>
            <a:r>
              <a:rPr lang="ja-JP" altLang="en-US" sz="7600" dirty="0" smtClean="0">
                <a:ln w="0"/>
                <a:solidFill>
                  <a:schemeClr val="tx1"/>
                </a:solidFill>
              </a:rPr>
              <a:t>自分も話したくなってしまった。</a:t>
            </a:r>
            <a:endParaRPr lang="en-US" altLang="ja-JP" sz="7600" dirty="0" smtClean="0">
              <a:ln w="0"/>
              <a:solidFill>
                <a:schemeClr val="tx1"/>
              </a:solidFill>
            </a:endParaRPr>
          </a:p>
          <a:p>
            <a:r>
              <a:rPr lang="en-US" altLang="ja-JP" sz="7600" dirty="0" smtClean="0">
                <a:ln w="0"/>
                <a:solidFill>
                  <a:schemeClr val="tx1"/>
                </a:solidFill>
              </a:rPr>
              <a:t/>
            </a:r>
            <a:br>
              <a:rPr lang="en-US" altLang="ja-JP" sz="7600" dirty="0" smtClean="0">
                <a:ln w="0"/>
                <a:solidFill>
                  <a:schemeClr val="tx1"/>
                </a:solidFill>
              </a:rPr>
            </a:br>
            <a:r>
              <a:rPr lang="ja-JP" altLang="en-US" sz="7600" dirty="0" smtClean="0">
                <a:ln w="0"/>
                <a:solidFill>
                  <a:schemeClr val="tx1"/>
                </a:solidFill>
              </a:rPr>
              <a:t>そんなとき・</a:t>
            </a:r>
            <a:r>
              <a:rPr lang="ja-JP" altLang="en-US" sz="7600" dirty="0" smtClean="0">
                <a:ln w="0"/>
                <a:solidFill>
                  <a:schemeClr val="tx1"/>
                </a:solidFill>
                <a:effectLst>
                  <a:outerShdw blurRad="38100" dist="19050" dir="2700000" algn="tl" rotWithShape="0">
                    <a:schemeClr val="dk1">
                      <a:alpha val="40000"/>
                    </a:schemeClr>
                  </a:outerShdw>
                </a:effectLst>
              </a:rPr>
              <a:t>・</a:t>
            </a:r>
            <a:endParaRPr lang="ja-JP" altLang="en-US" sz="7600" dirty="0"/>
          </a:p>
        </p:txBody>
      </p:sp>
      <p:pic>
        <p:nvPicPr>
          <p:cNvPr id="4" name="図 3"/>
          <p:cNvPicPr>
            <a:picLocks noChangeAspect="1"/>
          </p:cNvPicPr>
          <p:nvPr/>
        </p:nvPicPr>
        <p:blipFill>
          <a:blip r:embed="rId2"/>
          <a:stretch>
            <a:fillRect/>
          </a:stretch>
        </p:blipFill>
        <p:spPr>
          <a:xfrm>
            <a:off x="4116496" y="3867843"/>
            <a:ext cx="2676816" cy="2710576"/>
          </a:xfrm>
          <a:prstGeom prst="rect">
            <a:avLst/>
          </a:prstGeom>
        </p:spPr>
      </p:pic>
    </p:spTree>
    <p:extLst>
      <p:ext uri="{BB962C8B-B14F-4D97-AF65-F5344CB8AC3E}">
        <p14:creationId xmlns:p14="http://schemas.microsoft.com/office/powerpoint/2010/main" val="1943847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p:cNvSpPr>
            <a:spLocks noGrp="1"/>
          </p:cNvSpPr>
          <p:nvPr>
            <p:ph type="title"/>
          </p:nvPr>
        </p:nvSpPr>
        <p:spPr>
          <a:xfrm>
            <a:off x="1076545" y="304228"/>
            <a:ext cx="6728512" cy="953072"/>
          </a:xfrm>
        </p:spPr>
        <p:txBody>
          <a:bodyPr>
            <a:normAutofit fontScale="90000"/>
          </a:bodyPr>
          <a:lstStyle/>
          <a:p>
            <a:r>
              <a:rPr kumimoji="1" lang="ja-JP" altLang="en-US" dirty="0" smtClean="0">
                <a:ln w="0"/>
                <a:solidFill>
                  <a:schemeClr val="tx1"/>
                </a:solidFill>
              </a:rPr>
              <a:t>そんなとき</a:t>
            </a:r>
            <a:r>
              <a:rPr kumimoji="1" lang="en-US" altLang="ja-JP" dirty="0" smtClean="0">
                <a:ln w="0"/>
                <a:solidFill>
                  <a:schemeClr val="tx1"/>
                </a:solidFill>
              </a:rPr>
              <a:t/>
            </a:r>
            <a:br>
              <a:rPr kumimoji="1" lang="en-US" altLang="ja-JP" dirty="0" smtClean="0">
                <a:ln w="0"/>
                <a:solidFill>
                  <a:schemeClr val="tx1"/>
                </a:solidFill>
              </a:rPr>
            </a:br>
            <a:r>
              <a:rPr kumimoji="1" lang="ja-JP" altLang="en-US" dirty="0" smtClean="0">
                <a:ln w="0"/>
                <a:solidFill>
                  <a:schemeClr val="tx1"/>
                </a:solidFill>
              </a:rPr>
              <a:t>正しい態度はどれでしょう？</a:t>
            </a:r>
            <a:r>
              <a:rPr kumimoji="1" lang="en-US" altLang="ja-JP" dirty="0" smtClean="0">
                <a:ln w="0"/>
                <a:solidFill>
                  <a:schemeClr val="tx1"/>
                </a:solidFill>
              </a:rPr>
              <a:t/>
            </a:r>
            <a:br>
              <a:rPr kumimoji="1" lang="en-US" altLang="ja-JP" dirty="0" smtClean="0">
                <a:ln w="0"/>
                <a:solidFill>
                  <a:schemeClr val="tx1"/>
                </a:solidFill>
              </a:rPr>
            </a:br>
            <a:endParaRPr kumimoji="1" lang="ja-JP" altLang="en-US" dirty="0">
              <a:ln w="0"/>
              <a:solidFill>
                <a:schemeClr val="tx1"/>
              </a:solidFill>
            </a:endParaRPr>
          </a:p>
        </p:txBody>
      </p:sp>
      <p:sp>
        <p:nvSpPr>
          <p:cNvPr id="3" name="コンテンツ プレースホルダー 2"/>
          <p:cNvSpPr>
            <a:spLocks noGrp="1"/>
          </p:cNvSpPr>
          <p:nvPr>
            <p:ph sz="half" idx="1"/>
          </p:nvPr>
        </p:nvSpPr>
        <p:spPr>
          <a:xfrm>
            <a:off x="128740" y="2044263"/>
            <a:ext cx="2791884" cy="3248954"/>
          </a:xfrm>
          <a:solidFill>
            <a:schemeClr val="bg1">
              <a:alpha val="0"/>
            </a:schemeClr>
          </a:solidFill>
        </p:spPr>
        <p:txBody>
          <a:bodyPr>
            <a:normAutofit/>
          </a:bodyPr>
          <a:lstStyle/>
          <a:p>
            <a:pPr marL="0" lvl="0" indent="0">
              <a:buClr>
                <a:srgbClr val="5FCBEF"/>
              </a:buClr>
              <a:buNone/>
            </a:pPr>
            <a:r>
              <a:rPr lang="en-US" altLang="ja-JP" sz="4000" dirty="0">
                <a:solidFill>
                  <a:prstClr val="black">
                    <a:lumMod val="75000"/>
                    <a:lumOff val="25000"/>
                  </a:prstClr>
                </a:solidFill>
              </a:rPr>
              <a:t>A</a:t>
            </a:r>
            <a:endParaRPr lang="ja-JP" altLang="en-US" sz="4000" dirty="0">
              <a:solidFill>
                <a:prstClr val="black">
                  <a:lumMod val="75000"/>
                  <a:lumOff val="25000"/>
                </a:prstClr>
              </a:solidFill>
            </a:endParaRPr>
          </a:p>
          <a:p>
            <a:pPr marL="0" indent="0">
              <a:buNone/>
            </a:pPr>
            <a:endParaRPr lang="ja-JP" altLang="en-US" sz="3200" dirty="0">
              <a:solidFill>
                <a:schemeClr val="tx1"/>
              </a:solidFill>
            </a:endParaRPr>
          </a:p>
          <a:p>
            <a:pPr marL="0" indent="0">
              <a:buNone/>
            </a:pPr>
            <a:endParaRPr lang="ja-JP" altLang="en-US" sz="3200" dirty="0">
              <a:ln w="0"/>
              <a:solidFill>
                <a:schemeClr val="tx1"/>
              </a:solidFill>
              <a:effectLst>
                <a:outerShdw blurRad="38100" dist="19050" dir="2700000" algn="tl" rotWithShape="0">
                  <a:schemeClr val="dk1">
                    <a:alpha val="40000"/>
                  </a:schemeClr>
                </a:outerShdw>
              </a:effectLst>
              <a:hlinkClick r:id="rId2" action="ppaction://hlinksldjump"/>
            </a:endParaRPr>
          </a:p>
          <a:p>
            <a:pPr marL="0" indent="0">
              <a:buNone/>
            </a:pPr>
            <a:endParaRPr kumimoji="1" lang="ja-JP" altLang="en-US" sz="2800" dirty="0">
              <a:ln w="0"/>
              <a:solidFill>
                <a:schemeClr val="tx1"/>
              </a:solidFill>
              <a:effectLst>
                <a:outerShdw blurRad="38100" dist="19050" dir="2700000" algn="tl" rotWithShape="0">
                  <a:schemeClr val="dk1">
                    <a:alpha val="40000"/>
                  </a:schemeClr>
                </a:outerShdw>
              </a:effectLst>
              <a:hlinkClick r:id="rId2" action="ppaction://hlinksldjump"/>
            </a:endParaRPr>
          </a:p>
        </p:txBody>
      </p:sp>
      <p:sp>
        <p:nvSpPr>
          <p:cNvPr id="4" name="コンテンツ プレースホルダー 3"/>
          <p:cNvSpPr>
            <a:spLocks noGrp="1"/>
          </p:cNvSpPr>
          <p:nvPr>
            <p:ph sz="half" idx="2"/>
          </p:nvPr>
        </p:nvSpPr>
        <p:spPr>
          <a:xfrm>
            <a:off x="3718298" y="1971957"/>
            <a:ext cx="2888564" cy="3187237"/>
          </a:xfrm>
          <a:solidFill>
            <a:schemeClr val="bg1">
              <a:alpha val="0"/>
            </a:schemeClr>
          </a:solidFill>
        </p:spPr>
        <p:txBody>
          <a:bodyPr>
            <a:normAutofit/>
          </a:bodyPr>
          <a:lstStyle/>
          <a:p>
            <a:pPr marL="0" indent="0">
              <a:buNone/>
            </a:pPr>
            <a:r>
              <a:rPr kumimoji="1" lang="en-US" altLang="ja-JP" sz="4000" dirty="0" smtClean="0"/>
              <a:t>B</a:t>
            </a:r>
            <a:endParaRPr kumimoji="1" lang="ja-JP" altLang="en-US" sz="4000" dirty="0"/>
          </a:p>
        </p:txBody>
      </p:sp>
      <p:sp>
        <p:nvSpPr>
          <p:cNvPr id="6" name="コンテンツ プレースホルダー 3">
            <a:hlinkClick r:id="rId3" action="ppaction://hlinksldjump"/>
          </p:cNvPr>
          <p:cNvSpPr txBox="1">
            <a:spLocks/>
          </p:cNvSpPr>
          <p:nvPr/>
        </p:nvSpPr>
        <p:spPr>
          <a:xfrm>
            <a:off x="7553147" y="2050197"/>
            <a:ext cx="3535563" cy="35903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indent="0">
              <a:buFont typeface="Arial" panose="020B0604020202020204" pitchFamily="34" charset="0"/>
              <a:buNone/>
            </a:pPr>
            <a:r>
              <a:rPr lang="en-US" altLang="ja-JP" sz="4000" dirty="0">
                <a:solidFill>
                  <a:prstClr val="black"/>
                </a:solidFill>
              </a:rPr>
              <a:t>C</a:t>
            </a:r>
            <a:endParaRPr lang="ja-JP" altLang="en-US" sz="4000" dirty="0">
              <a:solidFill>
                <a:prstClr val="black"/>
              </a:solidFill>
            </a:endParaRPr>
          </a:p>
        </p:txBody>
      </p:sp>
      <p:sp>
        <p:nvSpPr>
          <p:cNvPr id="7" name="雲形吹き出し 6">
            <a:hlinkClick r:id="rId4" action="ppaction://hlinksldjump"/>
          </p:cNvPr>
          <p:cNvSpPr/>
          <p:nvPr/>
        </p:nvSpPr>
        <p:spPr>
          <a:xfrm>
            <a:off x="7713479" y="2021203"/>
            <a:ext cx="3134973" cy="2855435"/>
          </a:xfrm>
          <a:prstGeom prst="cloudCallout">
            <a:avLst>
              <a:gd name="adj1" fmla="val -19076"/>
              <a:gd name="adj2" fmla="val 60329"/>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prstClr val="black"/>
                </a:solidFill>
                <a:latin typeface="AR P丸ゴシック体E" panose="020F0900000000000000" pitchFamily="50" charset="-128"/>
                <a:ea typeface="AR P丸ゴシック体E" panose="020F0900000000000000" pitchFamily="50" charset="-128"/>
              </a:rPr>
              <a:t>・・・・・・・・・</a:t>
            </a:r>
            <a:endParaRPr lang="en-US" altLang="ja-JP" sz="2800" dirty="0" smtClean="0">
              <a:solidFill>
                <a:prstClr val="black"/>
              </a:solidFill>
              <a:latin typeface="AR P丸ゴシック体E" panose="020F0900000000000000" pitchFamily="50" charset="-128"/>
              <a:ea typeface="AR P丸ゴシック体E" panose="020F0900000000000000" pitchFamily="50" charset="-128"/>
            </a:endParaRPr>
          </a:p>
          <a:p>
            <a:r>
              <a:rPr lang="ja-JP" altLang="en-US" sz="2800" dirty="0" smtClean="0">
                <a:solidFill>
                  <a:prstClr val="black"/>
                </a:solidFill>
                <a:latin typeface="AR P丸ゴシック体E" panose="020F0900000000000000" pitchFamily="50" charset="-128"/>
                <a:ea typeface="AR P丸ゴシック体E" panose="020F0900000000000000" pitchFamily="50" charset="-128"/>
              </a:rPr>
              <a:t>（だまって最後まで聞く。）</a:t>
            </a:r>
            <a:endParaRPr lang="ja-JP" altLang="en-US" sz="2800" dirty="0">
              <a:solidFill>
                <a:prstClr val="black"/>
              </a:solidFill>
              <a:latin typeface="AR P丸ゴシック体E" panose="020F0900000000000000" pitchFamily="50" charset="-128"/>
              <a:ea typeface="AR P丸ゴシック体E" panose="020F0900000000000000" pitchFamily="50" charset="-128"/>
            </a:endParaRPr>
          </a:p>
        </p:txBody>
      </p:sp>
      <p:sp>
        <p:nvSpPr>
          <p:cNvPr id="8" name="雲形吹き出し 7">
            <a:hlinkClick r:id="rId5" action="ppaction://hlinksldjump"/>
          </p:cNvPr>
          <p:cNvSpPr/>
          <p:nvPr/>
        </p:nvSpPr>
        <p:spPr>
          <a:xfrm>
            <a:off x="270457" y="1738648"/>
            <a:ext cx="3398262" cy="3420547"/>
          </a:xfrm>
          <a:prstGeom prst="cloudCallou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ln w="0"/>
                <a:solidFill>
                  <a:prstClr val="black"/>
                </a:solidFill>
                <a:latin typeface="AR P丸ゴシック体E" panose="020F0900000000000000" pitchFamily="50" charset="-128"/>
                <a:ea typeface="AR P丸ゴシック体E" panose="020F0900000000000000" pitchFamily="50" charset="-128"/>
              </a:rPr>
              <a:t>あっ</a:t>
            </a:r>
            <a:r>
              <a:rPr lang="en-US" altLang="ja-JP" sz="2800" dirty="0" smtClean="0">
                <a:ln w="0"/>
                <a:solidFill>
                  <a:prstClr val="black"/>
                </a:solidFill>
                <a:latin typeface="AR P丸ゴシック体E" panose="020F0900000000000000" pitchFamily="50" charset="-128"/>
                <a:ea typeface="AR P丸ゴシック体E" panose="020F0900000000000000" pitchFamily="50" charset="-128"/>
              </a:rPr>
              <a:t>,</a:t>
            </a:r>
            <a:r>
              <a:rPr lang="ja-JP" altLang="en-US" sz="2800" dirty="0" smtClean="0">
                <a:ln w="0"/>
                <a:solidFill>
                  <a:prstClr val="black"/>
                </a:solidFill>
                <a:latin typeface="AR P丸ゴシック体E" panose="020F0900000000000000" pitchFamily="50" charset="-128"/>
                <a:ea typeface="AR P丸ゴシック体E" panose="020F0900000000000000" pitchFamily="50" charset="-128"/>
              </a:rPr>
              <a:t>私は昨日</a:t>
            </a:r>
            <a:r>
              <a:rPr lang="en-US" altLang="ja-JP" sz="2800" dirty="0" smtClean="0">
                <a:ln w="0"/>
                <a:solidFill>
                  <a:prstClr val="black"/>
                </a:solidFill>
                <a:latin typeface="AR P丸ゴシック体E" panose="020F0900000000000000" pitchFamily="50" charset="-128"/>
                <a:ea typeface="AR P丸ゴシック体E" panose="020F0900000000000000" pitchFamily="50" charset="-128"/>
              </a:rPr>
              <a:t>,</a:t>
            </a:r>
            <a:r>
              <a:rPr lang="ja-JP" altLang="en-US" sz="2800" dirty="0" smtClean="0">
                <a:ln w="0"/>
                <a:solidFill>
                  <a:prstClr val="black"/>
                </a:solidFill>
                <a:latin typeface="AR P丸ゴシック体E" panose="020F0900000000000000" pitchFamily="50" charset="-128"/>
                <a:ea typeface="AR P丸ゴシック体E" panose="020F0900000000000000" pitchFamily="50" charset="-128"/>
              </a:rPr>
              <a:t>学校から帰ってたら</a:t>
            </a:r>
            <a:r>
              <a:rPr lang="en-US" altLang="ja-JP" sz="2800" dirty="0" smtClean="0">
                <a:ln w="0"/>
                <a:solidFill>
                  <a:prstClr val="black"/>
                </a:solidFill>
                <a:latin typeface="AR P丸ゴシック体E" panose="020F0900000000000000" pitchFamily="50" charset="-128"/>
                <a:ea typeface="AR P丸ゴシック体E" panose="020F0900000000000000" pitchFamily="50" charset="-128"/>
              </a:rPr>
              <a:t>,</a:t>
            </a:r>
            <a:r>
              <a:rPr lang="ja-JP" altLang="en-US" sz="2800" dirty="0" smtClean="0">
                <a:ln w="0"/>
                <a:solidFill>
                  <a:prstClr val="black"/>
                </a:solidFill>
                <a:latin typeface="AR P丸ゴシック体E" panose="020F0900000000000000" pitchFamily="50" charset="-128"/>
                <a:ea typeface="AR P丸ゴシック体E" panose="020F0900000000000000" pitchFamily="50" charset="-128"/>
              </a:rPr>
              <a:t>カラスが飛んでい</a:t>
            </a:r>
            <a:r>
              <a:rPr lang="ja-JP" altLang="en-US" sz="2800" dirty="0">
                <a:ln w="0"/>
                <a:solidFill>
                  <a:prstClr val="black"/>
                </a:solidFill>
                <a:latin typeface="AR P丸ゴシック体E" panose="020F0900000000000000" pitchFamily="50" charset="-128"/>
                <a:ea typeface="AR P丸ゴシック体E" panose="020F0900000000000000" pitchFamily="50" charset="-128"/>
              </a:rPr>
              <a:t>るの</a:t>
            </a:r>
            <a:r>
              <a:rPr lang="ja-JP" altLang="en-US" sz="2800" dirty="0" smtClean="0">
                <a:ln w="0"/>
                <a:solidFill>
                  <a:prstClr val="black"/>
                </a:solidFill>
                <a:latin typeface="AR P丸ゴシック体E" panose="020F0900000000000000" pitchFamily="50" charset="-128"/>
                <a:ea typeface="AR P丸ゴシック体E" panose="020F0900000000000000" pitchFamily="50" charset="-128"/>
              </a:rPr>
              <a:t>を見ましたよ。</a:t>
            </a:r>
            <a:endParaRPr lang="ja-JP" altLang="en-US" sz="2800" dirty="0">
              <a:ln w="0"/>
              <a:solidFill>
                <a:prstClr val="black"/>
              </a:solidFill>
              <a:latin typeface="AR P丸ゴシック体E" panose="020F0900000000000000" pitchFamily="50" charset="-128"/>
              <a:ea typeface="AR P丸ゴシック体E" panose="020F0900000000000000" pitchFamily="50" charset="-128"/>
            </a:endParaRPr>
          </a:p>
        </p:txBody>
      </p:sp>
      <p:sp>
        <p:nvSpPr>
          <p:cNvPr id="13" name="雲形吹き出し 12">
            <a:hlinkClick r:id="rId5" action="ppaction://hlinksldjump"/>
          </p:cNvPr>
          <p:cNvSpPr/>
          <p:nvPr/>
        </p:nvSpPr>
        <p:spPr>
          <a:xfrm>
            <a:off x="4028479" y="2231455"/>
            <a:ext cx="3164907" cy="2927740"/>
          </a:xfrm>
          <a:prstGeom prst="cloudCallout">
            <a:avLst/>
          </a:prstGeom>
          <a:solidFill>
            <a:schemeClr val="bg1">
              <a:alpha val="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prstClr val="black"/>
                </a:solidFill>
                <a:latin typeface="AR P丸ゴシック体E" panose="020F0900000000000000" pitchFamily="50" charset="-128"/>
                <a:ea typeface="AR P丸ゴシック体E" panose="020F0900000000000000" pitchFamily="50" charset="-128"/>
              </a:rPr>
              <a:t>はい</a:t>
            </a:r>
            <a:r>
              <a:rPr lang="en-US" altLang="ja-JP" sz="2800" dirty="0" smtClean="0">
                <a:solidFill>
                  <a:prstClr val="black"/>
                </a:solidFill>
                <a:latin typeface="AR P丸ゴシック体E" panose="020F0900000000000000" pitchFamily="50" charset="-128"/>
                <a:ea typeface="AR P丸ゴシック体E" panose="020F0900000000000000" pitchFamily="50" charset="-128"/>
              </a:rPr>
              <a:t>,</a:t>
            </a:r>
            <a:r>
              <a:rPr lang="ja-JP" altLang="en-US" sz="2800" dirty="0" smtClean="0">
                <a:solidFill>
                  <a:prstClr val="black"/>
                </a:solidFill>
                <a:latin typeface="AR P丸ゴシック体E" panose="020F0900000000000000" pitchFamily="50" charset="-128"/>
                <a:ea typeface="AR P丸ゴシック体E" panose="020F0900000000000000" pitchFamily="50" charset="-128"/>
              </a:rPr>
              <a:t>質問があります。（手を挙げ</a:t>
            </a:r>
            <a:r>
              <a:rPr lang="ja-JP" altLang="en-US" sz="2400" b="1" dirty="0" smtClean="0">
                <a:solidFill>
                  <a:prstClr val="black"/>
                </a:solidFill>
              </a:rPr>
              <a:t>る）</a:t>
            </a:r>
            <a:r>
              <a:rPr lang="ja-JP" altLang="en-US" sz="2400" dirty="0" smtClean="0">
                <a:solidFill>
                  <a:prstClr val="white"/>
                </a:solidFill>
              </a:rPr>
              <a:t>わ</a:t>
            </a:r>
            <a:endParaRPr lang="ja-JP" altLang="en-US" sz="2400" dirty="0">
              <a:solidFill>
                <a:prstClr val="white"/>
              </a:solidFill>
            </a:endParaRPr>
          </a:p>
        </p:txBody>
      </p:sp>
      <p:sp>
        <p:nvSpPr>
          <p:cNvPr id="14" name="テキスト ボックス 13"/>
          <p:cNvSpPr txBox="1"/>
          <p:nvPr/>
        </p:nvSpPr>
        <p:spPr>
          <a:xfrm>
            <a:off x="909671" y="7576133"/>
            <a:ext cx="2010953" cy="379111"/>
          </a:xfrm>
          <a:prstGeom prst="rect">
            <a:avLst/>
          </a:prstGeom>
          <a:solidFill>
            <a:schemeClr val="bg1">
              <a:alpha val="0"/>
            </a:schemeClr>
          </a:solidFill>
        </p:spPr>
        <p:txBody>
          <a:bodyPr wrap="square" rtlCol="0">
            <a:spAutoFit/>
          </a:bodyPr>
          <a:lstStyle/>
          <a:p>
            <a:endParaRPr lang="ja-JP" altLang="en-US" dirty="0">
              <a:solidFill>
                <a:prstClr val="black"/>
              </a:solidFill>
            </a:endParaRPr>
          </a:p>
        </p:txBody>
      </p:sp>
    </p:spTree>
    <p:extLst>
      <p:ext uri="{BB962C8B-B14F-4D97-AF65-F5344CB8AC3E}">
        <p14:creationId xmlns:p14="http://schemas.microsoft.com/office/powerpoint/2010/main" val="31973047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1000"/>
                                        <p:tgtEl>
                                          <p:spTgt spid="3">
                                            <p:bg/>
                                          </p:spTgt>
                                        </p:tgtEl>
                                      </p:cBhvr>
                                    </p:animEffect>
                                    <p:anim calcmode="lin" valueType="num">
                                      <p:cBhvr>
                                        <p:cTn id="8" dur="1000" fill="hold"/>
                                        <p:tgtEl>
                                          <p:spTgt spid="3">
                                            <p:bg/>
                                          </p:spTgt>
                                        </p:tgtEl>
                                        <p:attrNameLst>
                                          <p:attrName>ppt_x</p:attrName>
                                        </p:attrNameLst>
                                      </p:cBhvr>
                                      <p:tavLst>
                                        <p:tav tm="0">
                                          <p:val>
                                            <p:strVal val="#ppt_x"/>
                                          </p:val>
                                        </p:tav>
                                        <p:tav tm="100000">
                                          <p:val>
                                            <p:strVal val="#ppt_x"/>
                                          </p:val>
                                        </p:tav>
                                      </p:tavLst>
                                    </p:anim>
                                    <p:anim calcmode="lin" valueType="num">
                                      <p:cBhvr>
                                        <p:cTn id="9" dur="1000" fill="hold"/>
                                        <p:tgtEl>
                                          <p:spTgt spid="3">
                                            <p:bg/>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1000"/>
                                        <p:tgtEl>
                                          <p:spTgt spid="8"/>
                                        </p:tgtEl>
                                      </p:cBhvr>
                                    </p:animEffect>
                                    <p:anim calcmode="lin" valueType="num">
                                      <p:cBhvr>
                                        <p:cTn id="18" dur="1000" fill="hold"/>
                                        <p:tgtEl>
                                          <p:spTgt spid="8"/>
                                        </p:tgtEl>
                                        <p:attrNameLst>
                                          <p:attrName>ppt_x</p:attrName>
                                        </p:attrNameLst>
                                      </p:cBhvr>
                                      <p:tavLst>
                                        <p:tav tm="0">
                                          <p:val>
                                            <p:strVal val="#ppt_x"/>
                                          </p:val>
                                        </p:tav>
                                        <p:tav tm="100000">
                                          <p:val>
                                            <p:strVal val="#ppt_x"/>
                                          </p:val>
                                        </p:tav>
                                      </p:tavLst>
                                    </p:anim>
                                    <p:anim calcmode="lin" valueType="num">
                                      <p:cBhvr>
                                        <p:cTn id="1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grpId="0" nodeType="clickEffect">
                                  <p:stCondLst>
                                    <p:cond delay="0"/>
                                  </p:stCondLst>
                                  <p:childTnLst>
                                    <p:set>
                                      <p:cBhvr>
                                        <p:cTn id="23" dur="1" fill="hold">
                                          <p:stCondLst>
                                            <p:cond delay="0"/>
                                          </p:stCondLst>
                                        </p:cTn>
                                        <p:tgtEl>
                                          <p:spTgt spid="4">
                                            <p:bg/>
                                          </p:spTgt>
                                        </p:tgtEl>
                                        <p:attrNameLst>
                                          <p:attrName>style.visibility</p:attrName>
                                        </p:attrNameLst>
                                      </p:cBhvr>
                                      <p:to>
                                        <p:strVal val="visible"/>
                                      </p:to>
                                    </p:set>
                                    <p:animEffect transition="in" filter="fade">
                                      <p:cBhvr>
                                        <p:cTn id="24" dur="1000"/>
                                        <p:tgtEl>
                                          <p:spTgt spid="4">
                                            <p:bg/>
                                          </p:spTgt>
                                        </p:tgtEl>
                                      </p:cBhvr>
                                    </p:animEffect>
                                    <p:anim calcmode="lin" valueType="num">
                                      <p:cBhvr>
                                        <p:cTn id="25" dur="1000" fill="hold"/>
                                        <p:tgtEl>
                                          <p:spTgt spid="4">
                                            <p:bg/>
                                          </p:spTgt>
                                        </p:tgtEl>
                                        <p:attrNameLst>
                                          <p:attrName>ppt_x</p:attrName>
                                        </p:attrNameLst>
                                      </p:cBhvr>
                                      <p:tavLst>
                                        <p:tav tm="0">
                                          <p:val>
                                            <p:strVal val="#ppt_x"/>
                                          </p:val>
                                        </p:tav>
                                        <p:tav tm="100000">
                                          <p:val>
                                            <p:strVal val="#ppt_x"/>
                                          </p:val>
                                        </p:tav>
                                      </p:tavLst>
                                    </p:anim>
                                    <p:anim calcmode="lin" valueType="num">
                                      <p:cBhvr>
                                        <p:cTn id="26" dur="1000" fill="hold"/>
                                        <p:tgtEl>
                                          <p:spTgt spid="4">
                                            <p:bg/>
                                          </p:spTgt>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4">
                                            <p:txEl>
                                              <p:pRg st="0" end="0"/>
                                            </p:txEl>
                                          </p:spTgt>
                                        </p:tgtEl>
                                        <p:attrNameLst>
                                          <p:attrName>style.visibility</p:attrName>
                                        </p:attrNameLst>
                                      </p:cBhvr>
                                      <p:to>
                                        <p:strVal val="visible"/>
                                      </p:to>
                                    </p:set>
                                    <p:animEffect transition="in" filter="fade">
                                      <p:cBhvr>
                                        <p:cTn id="29" dur="1000"/>
                                        <p:tgtEl>
                                          <p:spTgt spid="4">
                                            <p:txEl>
                                              <p:pRg st="0" end="0"/>
                                            </p:txEl>
                                          </p:spTgt>
                                        </p:tgtEl>
                                      </p:cBhvr>
                                    </p:animEffect>
                                    <p:anim calcmode="lin" valueType="num">
                                      <p:cBhvr>
                                        <p:cTn id="3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31" dur="1000" fill="hold"/>
                                        <p:tgtEl>
                                          <p:spTgt spid="4">
                                            <p:txEl>
                                              <p:pRg st="0" end="0"/>
                                            </p:txEl>
                                          </p:spTgt>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1000"/>
                                        <p:tgtEl>
                                          <p:spTgt spid="13"/>
                                        </p:tgtEl>
                                      </p:cBhvr>
                                    </p:animEffect>
                                    <p:anim calcmode="lin" valueType="num">
                                      <p:cBhvr>
                                        <p:cTn id="35" dur="1000" fill="hold"/>
                                        <p:tgtEl>
                                          <p:spTgt spid="13"/>
                                        </p:tgtEl>
                                        <p:attrNameLst>
                                          <p:attrName>ppt_x</p:attrName>
                                        </p:attrNameLst>
                                      </p:cBhvr>
                                      <p:tavLst>
                                        <p:tav tm="0">
                                          <p:val>
                                            <p:strVal val="#ppt_x"/>
                                          </p:val>
                                        </p:tav>
                                        <p:tav tm="100000">
                                          <p:val>
                                            <p:strVal val="#ppt_x"/>
                                          </p:val>
                                        </p:tav>
                                      </p:tavLst>
                                    </p:anim>
                                    <p:anim calcmode="lin" valueType="num">
                                      <p:cBhvr>
                                        <p:cTn id="36"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42" presetClass="entr" presetSubtype="0" fill="hold" grpId="0" nodeType="clickEffect">
                                  <p:stCondLst>
                                    <p:cond delay="0"/>
                                  </p:stCondLst>
                                  <p:childTnLst>
                                    <p:set>
                                      <p:cBhvr>
                                        <p:cTn id="40" dur="1" fill="hold">
                                          <p:stCondLst>
                                            <p:cond delay="0"/>
                                          </p:stCondLst>
                                        </p:cTn>
                                        <p:tgtEl>
                                          <p:spTgt spid="6"/>
                                        </p:tgtEl>
                                        <p:attrNameLst>
                                          <p:attrName>style.visibility</p:attrName>
                                        </p:attrNameLst>
                                      </p:cBhvr>
                                      <p:to>
                                        <p:strVal val="visible"/>
                                      </p:to>
                                    </p:set>
                                    <p:animEffect transition="in" filter="fade">
                                      <p:cBhvr>
                                        <p:cTn id="41" dur="1000"/>
                                        <p:tgtEl>
                                          <p:spTgt spid="6"/>
                                        </p:tgtEl>
                                      </p:cBhvr>
                                    </p:animEffect>
                                    <p:anim calcmode="lin" valueType="num">
                                      <p:cBhvr>
                                        <p:cTn id="42" dur="1000" fill="hold"/>
                                        <p:tgtEl>
                                          <p:spTgt spid="6"/>
                                        </p:tgtEl>
                                        <p:attrNameLst>
                                          <p:attrName>ppt_x</p:attrName>
                                        </p:attrNameLst>
                                      </p:cBhvr>
                                      <p:tavLst>
                                        <p:tav tm="0">
                                          <p:val>
                                            <p:strVal val="#ppt_x"/>
                                          </p:val>
                                        </p:tav>
                                        <p:tav tm="100000">
                                          <p:val>
                                            <p:strVal val="#ppt_x"/>
                                          </p:val>
                                        </p:tav>
                                      </p:tavLst>
                                    </p:anim>
                                    <p:anim calcmode="lin" valueType="num">
                                      <p:cBhvr>
                                        <p:cTn id="43" dur="1000" fill="hold"/>
                                        <p:tgtEl>
                                          <p:spTgt spid="6"/>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7"/>
                                        </p:tgtEl>
                                        <p:attrNameLst>
                                          <p:attrName>style.visibility</p:attrName>
                                        </p:attrNameLst>
                                      </p:cBhvr>
                                      <p:to>
                                        <p:strVal val="visible"/>
                                      </p:to>
                                    </p:set>
                                    <p:animEffect transition="in" filter="fade">
                                      <p:cBhvr>
                                        <p:cTn id="46" dur="1000"/>
                                        <p:tgtEl>
                                          <p:spTgt spid="7"/>
                                        </p:tgtEl>
                                      </p:cBhvr>
                                    </p:animEffect>
                                    <p:anim calcmode="lin" valueType="num">
                                      <p:cBhvr>
                                        <p:cTn id="47" dur="1000" fill="hold"/>
                                        <p:tgtEl>
                                          <p:spTgt spid="7"/>
                                        </p:tgtEl>
                                        <p:attrNameLst>
                                          <p:attrName>ppt_x</p:attrName>
                                        </p:attrNameLst>
                                      </p:cBhvr>
                                      <p:tavLst>
                                        <p:tav tm="0">
                                          <p:val>
                                            <p:strVal val="#ppt_x"/>
                                          </p:val>
                                        </p:tav>
                                        <p:tav tm="100000">
                                          <p:val>
                                            <p:strVal val="#ppt_x"/>
                                          </p:val>
                                        </p:tav>
                                      </p:tavLst>
                                    </p:anim>
                                    <p:anim calcmode="lin" valueType="num">
                                      <p:cBhvr>
                                        <p:cTn id="48"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animBg="1"/>
      <p:bldP spid="4" grpId="0" uiExpand="1" build="p" animBg="1"/>
      <p:bldP spid="6" grpId="0"/>
      <p:bldP spid="7" grpId="0" animBg="1"/>
      <p:bldP spid="8"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hlinkClick r:id="rId2" action="ppaction://hlinksldjump"/>
          </p:cNvPr>
          <p:cNvSpPr/>
          <p:nvPr/>
        </p:nvSpPr>
        <p:spPr>
          <a:xfrm>
            <a:off x="0" y="0"/>
            <a:ext cx="13662470" cy="7167093"/>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n w="0"/>
              <a:solidFill>
                <a:prstClr val="black"/>
              </a:solidFill>
              <a:effectLst>
                <a:outerShdw blurRad="38100" dist="19050" dir="2700000" algn="tl" rotWithShape="0">
                  <a:prstClr val="black">
                    <a:alpha val="40000"/>
                  </a:prstClr>
                </a:outerShdw>
              </a:effectLst>
            </a:endParaRPr>
          </a:p>
        </p:txBody>
      </p:sp>
      <p:sp>
        <p:nvSpPr>
          <p:cNvPr id="2" name="タイトル 1"/>
          <p:cNvSpPr>
            <a:spLocks noGrp="1"/>
          </p:cNvSpPr>
          <p:nvPr>
            <p:ph type="title"/>
          </p:nvPr>
        </p:nvSpPr>
        <p:spPr>
          <a:xfrm>
            <a:off x="1007165" y="594535"/>
            <a:ext cx="8598141" cy="1532835"/>
          </a:xfrm>
        </p:spPr>
        <p:txBody>
          <a:bodyPr>
            <a:noAutofit/>
          </a:bodyPr>
          <a:lstStyle/>
          <a:p>
            <a:r>
              <a:rPr kumimoji="1" lang="ja-JP" altLang="en-US" sz="9600" dirty="0" smtClean="0">
                <a:ln w="0"/>
                <a:solidFill>
                  <a:schemeClr val="tx1"/>
                </a:solidFill>
                <a:latin typeface="AR板体H" panose="04020909000000000000" pitchFamily="17" charset="-128"/>
                <a:ea typeface="AR板体H" panose="04020909000000000000" pitchFamily="17" charset="-128"/>
              </a:rPr>
              <a:t>う～ん。</a:t>
            </a:r>
            <a:endParaRPr kumimoji="1" lang="ja-JP" altLang="en-US" sz="9600" dirty="0">
              <a:ln w="0"/>
              <a:solidFill>
                <a:schemeClr val="tx1"/>
              </a:solidFill>
              <a:latin typeface="AR板体H" panose="04020909000000000000" pitchFamily="17" charset="-128"/>
              <a:ea typeface="AR板体H" panose="04020909000000000000" pitchFamily="17" charset="-128"/>
            </a:endParaRPr>
          </a:p>
        </p:txBody>
      </p:sp>
      <p:pic>
        <p:nvPicPr>
          <p:cNvPr id="5" name="図 4"/>
          <p:cNvPicPr>
            <a:picLocks noChangeAspect="1"/>
          </p:cNvPicPr>
          <p:nvPr/>
        </p:nvPicPr>
        <p:blipFill>
          <a:blip r:embed="rId3"/>
          <a:stretch>
            <a:fillRect/>
          </a:stretch>
        </p:blipFill>
        <p:spPr>
          <a:xfrm>
            <a:off x="6152950" y="1669774"/>
            <a:ext cx="3041540" cy="3037998"/>
          </a:xfrm>
          <a:prstGeom prst="rect">
            <a:avLst/>
          </a:prstGeom>
        </p:spPr>
      </p:pic>
      <p:pic>
        <p:nvPicPr>
          <p:cNvPr id="3" name="図 2"/>
          <p:cNvPicPr>
            <a:picLocks noChangeAspect="1"/>
          </p:cNvPicPr>
          <p:nvPr/>
        </p:nvPicPr>
        <p:blipFill>
          <a:blip r:embed="rId4"/>
          <a:stretch>
            <a:fillRect/>
          </a:stretch>
        </p:blipFill>
        <p:spPr>
          <a:xfrm>
            <a:off x="3869635" y="4440270"/>
            <a:ext cx="2430863" cy="1829413"/>
          </a:xfrm>
          <a:prstGeom prst="rect">
            <a:avLst/>
          </a:prstGeom>
        </p:spPr>
      </p:pic>
    </p:spTree>
    <p:extLst>
      <p:ext uri="{BB962C8B-B14F-4D97-AF65-F5344CB8AC3E}">
        <p14:creationId xmlns:p14="http://schemas.microsoft.com/office/powerpoint/2010/main" val="32255464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65408" y="590181"/>
            <a:ext cx="10082213" cy="5495925"/>
          </a:xfrm>
        </p:spPr>
        <p:txBody>
          <a:bodyPr>
            <a:normAutofit/>
          </a:bodyPr>
          <a:lstStyle/>
          <a:p>
            <a:r>
              <a:rPr lang="en-US" altLang="ja-JP" sz="16700" dirty="0" smtClean="0">
                <a:ln w="0"/>
                <a:solidFill>
                  <a:schemeClr val="tx1"/>
                </a:solidFill>
                <a:effectLst>
                  <a:outerShdw blurRad="38100" dist="19050" dir="2700000" algn="tl" rotWithShape="0">
                    <a:schemeClr val="dk1">
                      <a:alpha val="40000"/>
                    </a:schemeClr>
                  </a:outerShdw>
                </a:effectLst>
                <a:latin typeface="AR PなごみＰＯＰ体B" panose="040B0800000000000000" pitchFamily="50" charset="-128"/>
                <a:ea typeface="AR PなごみＰＯＰ体B" panose="040B0800000000000000" pitchFamily="50" charset="-128"/>
              </a:rPr>
              <a:t>Good</a:t>
            </a:r>
            <a:r>
              <a:rPr lang="ja-JP" altLang="en-US" sz="16700" dirty="0" smtClean="0">
                <a:ln w="0"/>
                <a:solidFill>
                  <a:schemeClr val="tx1"/>
                </a:solidFill>
                <a:effectLst>
                  <a:outerShdw blurRad="38100" dist="19050" dir="2700000" algn="tl" rotWithShape="0">
                    <a:schemeClr val="dk1">
                      <a:alpha val="40000"/>
                    </a:schemeClr>
                  </a:outerShdw>
                </a:effectLst>
              </a:rPr>
              <a:t>！！</a:t>
            </a:r>
            <a:endParaRPr kumimoji="1" lang="ja-JP" altLang="en-US" sz="16700" dirty="0">
              <a:ln w="0"/>
              <a:solidFill>
                <a:schemeClr val="tx1"/>
              </a:solidFill>
              <a:effectLst>
                <a:outerShdw blurRad="38100" dist="19050" dir="2700000" algn="tl" rotWithShape="0">
                  <a:schemeClr val="dk1">
                    <a:alpha val="40000"/>
                  </a:schemeClr>
                </a:outerShdw>
              </a:effectLst>
            </a:endParaRPr>
          </a:p>
        </p:txBody>
      </p:sp>
      <p:grpSp>
        <p:nvGrpSpPr>
          <p:cNvPr id="4" name="グループ化 3"/>
          <p:cNvGrpSpPr/>
          <p:nvPr/>
        </p:nvGrpSpPr>
        <p:grpSpPr>
          <a:xfrm>
            <a:off x="5802518" y="2225490"/>
            <a:ext cx="5502440" cy="4632510"/>
            <a:chOff x="4986163" y="1984255"/>
            <a:chExt cx="5502440" cy="4632510"/>
          </a:xfrm>
        </p:grpSpPr>
        <p:pic>
          <p:nvPicPr>
            <p:cNvPr id="5" name="図 4"/>
            <p:cNvPicPr>
              <a:picLocks noChangeAspect="1"/>
            </p:cNvPicPr>
            <p:nvPr/>
          </p:nvPicPr>
          <p:blipFill>
            <a:blip r:embed="rId2"/>
            <a:stretch>
              <a:fillRect/>
            </a:stretch>
          </p:blipFill>
          <p:spPr>
            <a:xfrm>
              <a:off x="6765881" y="2000225"/>
              <a:ext cx="1902983" cy="1162252"/>
            </a:xfrm>
            <a:prstGeom prst="rect">
              <a:avLst/>
            </a:prstGeom>
          </p:spPr>
        </p:pic>
        <p:grpSp>
          <p:nvGrpSpPr>
            <p:cNvPr id="7" name="グループ化 6"/>
            <p:cNvGrpSpPr/>
            <p:nvPr/>
          </p:nvGrpSpPr>
          <p:grpSpPr>
            <a:xfrm>
              <a:off x="4986163" y="1984255"/>
              <a:ext cx="5502440" cy="4632510"/>
              <a:chOff x="5040227" y="1961838"/>
              <a:chExt cx="5502440" cy="4632510"/>
            </a:xfrm>
          </p:grpSpPr>
          <p:pic>
            <p:nvPicPr>
              <p:cNvPr id="8" name="図 7"/>
              <p:cNvPicPr>
                <a:picLocks noChangeAspect="1"/>
              </p:cNvPicPr>
              <p:nvPr/>
            </p:nvPicPr>
            <p:blipFill>
              <a:blip r:embed="rId3"/>
              <a:stretch>
                <a:fillRect/>
              </a:stretch>
            </p:blipFill>
            <p:spPr>
              <a:xfrm>
                <a:off x="5040227" y="2011906"/>
                <a:ext cx="1010708" cy="1009531"/>
              </a:xfrm>
              <a:prstGeom prst="rect">
                <a:avLst/>
              </a:prstGeom>
            </p:spPr>
          </p:pic>
          <p:grpSp>
            <p:nvGrpSpPr>
              <p:cNvPr id="9" name="グループ化 8"/>
              <p:cNvGrpSpPr/>
              <p:nvPr/>
            </p:nvGrpSpPr>
            <p:grpSpPr>
              <a:xfrm>
                <a:off x="5040227" y="1961838"/>
                <a:ext cx="5502440" cy="4632510"/>
                <a:chOff x="5116655" y="1965262"/>
                <a:chExt cx="5502440" cy="4632510"/>
              </a:xfrm>
            </p:grpSpPr>
            <p:pic>
              <p:nvPicPr>
                <p:cNvPr id="10" name="図 9"/>
                <p:cNvPicPr>
                  <a:picLocks noChangeAspect="1"/>
                </p:cNvPicPr>
                <p:nvPr/>
              </p:nvPicPr>
              <p:blipFill>
                <a:blip r:embed="rId4"/>
                <a:stretch>
                  <a:fillRect/>
                </a:stretch>
              </p:blipFill>
              <p:spPr>
                <a:xfrm>
                  <a:off x="7053986" y="4463566"/>
                  <a:ext cx="1658622" cy="2134206"/>
                </a:xfrm>
                <a:prstGeom prst="rect">
                  <a:avLst/>
                </a:prstGeom>
              </p:spPr>
            </p:pic>
            <p:pic>
              <p:nvPicPr>
                <p:cNvPr id="11" name="図 10"/>
                <p:cNvPicPr>
                  <a:picLocks noChangeAspect="1"/>
                </p:cNvPicPr>
                <p:nvPr/>
              </p:nvPicPr>
              <p:blipFill>
                <a:blip r:embed="rId5"/>
                <a:stretch>
                  <a:fillRect/>
                </a:stretch>
              </p:blipFill>
              <p:spPr>
                <a:xfrm>
                  <a:off x="5168675" y="4300510"/>
                  <a:ext cx="1727698" cy="2251325"/>
                </a:xfrm>
                <a:prstGeom prst="rect">
                  <a:avLst/>
                </a:prstGeom>
              </p:spPr>
            </p:pic>
            <p:pic>
              <p:nvPicPr>
                <p:cNvPr id="12" name="図 11"/>
                <p:cNvPicPr>
                  <a:picLocks noChangeAspect="1"/>
                </p:cNvPicPr>
                <p:nvPr/>
              </p:nvPicPr>
              <p:blipFill>
                <a:blip r:embed="rId6"/>
                <a:stretch>
                  <a:fillRect/>
                </a:stretch>
              </p:blipFill>
              <p:spPr>
                <a:xfrm>
                  <a:off x="9009220" y="4605638"/>
                  <a:ext cx="1609875" cy="1992134"/>
                </a:xfrm>
                <a:prstGeom prst="rect">
                  <a:avLst/>
                </a:prstGeom>
              </p:spPr>
            </p:pic>
            <p:pic>
              <p:nvPicPr>
                <p:cNvPr id="13" name="図 12"/>
                <p:cNvPicPr>
                  <a:picLocks noChangeAspect="1"/>
                </p:cNvPicPr>
                <p:nvPr/>
              </p:nvPicPr>
              <p:blipFill>
                <a:blip r:embed="rId7"/>
                <a:stretch>
                  <a:fillRect/>
                </a:stretch>
              </p:blipFill>
              <p:spPr>
                <a:xfrm>
                  <a:off x="7172411" y="2927207"/>
                  <a:ext cx="1129945" cy="1036763"/>
                </a:xfrm>
                <a:prstGeom prst="rect">
                  <a:avLst/>
                </a:prstGeom>
              </p:spPr>
            </p:pic>
            <p:pic>
              <p:nvPicPr>
                <p:cNvPr id="14" name="図 13"/>
                <p:cNvPicPr>
                  <a:picLocks noChangeAspect="1"/>
                </p:cNvPicPr>
                <p:nvPr/>
              </p:nvPicPr>
              <p:blipFill>
                <a:blip r:embed="rId8"/>
                <a:stretch>
                  <a:fillRect/>
                </a:stretch>
              </p:blipFill>
              <p:spPr>
                <a:xfrm>
                  <a:off x="8360335" y="2887670"/>
                  <a:ext cx="866738" cy="1082160"/>
                </a:xfrm>
                <a:prstGeom prst="rect">
                  <a:avLst/>
                </a:prstGeom>
              </p:spPr>
            </p:pic>
            <p:pic>
              <p:nvPicPr>
                <p:cNvPr id="15" name="図 14"/>
                <p:cNvPicPr>
                  <a:picLocks noChangeAspect="1"/>
                </p:cNvPicPr>
                <p:nvPr/>
              </p:nvPicPr>
              <p:blipFill>
                <a:blip r:embed="rId9"/>
                <a:stretch>
                  <a:fillRect/>
                </a:stretch>
              </p:blipFill>
              <p:spPr>
                <a:xfrm>
                  <a:off x="6083260" y="3077916"/>
                  <a:ext cx="956571" cy="1060164"/>
                </a:xfrm>
                <a:prstGeom prst="rect">
                  <a:avLst/>
                </a:prstGeom>
              </p:spPr>
            </p:pic>
            <p:pic>
              <p:nvPicPr>
                <p:cNvPr id="16" name="図 15"/>
                <p:cNvPicPr>
                  <a:picLocks noChangeAspect="1"/>
                </p:cNvPicPr>
                <p:nvPr/>
              </p:nvPicPr>
              <p:blipFill>
                <a:blip r:embed="rId10"/>
                <a:stretch>
                  <a:fillRect/>
                </a:stretch>
              </p:blipFill>
              <p:spPr>
                <a:xfrm>
                  <a:off x="9422711" y="1965262"/>
                  <a:ext cx="874812" cy="969696"/>
                </a:xfrm>
                <a:prstGeom prst="rect">
                  <a:avLst/>
                </a:prstGeom>
              </p:spPr>
            </p:pic>
            <p:pic>
              <p:nvPicPr>
                <p:cNvPr id="17" name="図 16"/>
                <p:cNvPicPr>
                  <a:picLocks noChangeAspect="1"/>
                </p:cNvPicPr>
                <p:nvPr/>
              </p:nvPicPr>
              <p:blipFill>
                <a:blip r:embed="rId11"/>
                <a:stretch>
                  <a:fillRect/>
                </a:stretch>
              </p:blipFill>
              <p:spPr>
                <a:xfrm>
                  <a:off x="9422711" y="3195186"/>
                  <a:ext cx="960953" cy="1065180"/>
                </a:xfrm>
                <a:prstGeom prst="rect">
                  <a:avLst/>
                </a:prstGeom>
              </p:spPr>
            </p:pic>
            <p:pic>
              <p:nvPicPr>
                <p:cNvPr id="18" name="図 17"/>
                <p:cNvPicPr>
                  <a:picLocks noChangeAspect="1"/>
                </p:cNvPicPr>
                <p:nvPr/>
              </p:nvPicPr>
              <p:blipFill>
                <a:blip r:embed="rId12"/>
                <a:stretch>
                  <a:fillRect/>
                </a:stretch>
              </p:blipFill>
              <p:spPr>
                <a:xfrm>
                  <a:off x="6507703" y="2219402"/>
                  <a:ext cx="2703729" cy="2029083"/>
                </a:xfrm>
                <a:prstGeom prst="rect">
                  <a:avLst/>
                </a:prstGeom>
              </p:spPr>
            </p:pic>
            <p:pic>
              <p:nvPicPr>
                <p:cNvPr id="19" name="図 18"/>
                <p:cNvPicPr>
                  <a:picLocks noChangeAspect="1"/>
                </p:cNvPicPr>
                <p:nvPr/>
              </p:nvPicPr>
              <p:blipFill>
                <a:blip r:embed="rId13"/>
                <a:stretch>
                  <a:fillRect/>
                </a:stretch>
              </p:blipFill>
              <p:spPr>
                <a:xfrm>
                  <a:off x="5755733" y="3236043"/>
                  <a:ext cx="419581" cy="419092"/>
                </a:xfrm>
                <a:prstGeom prst="rect">
                  <a:avLst/>
                </a:prstGeom>
              </p:spPr>
            </p:pic>
            <p:pic>
              <p:nvPicPr>
                <p:cNvPr id="20" name="図 19"/>
                <p:cNvPicPr>
                  <a:picLocks noChangeAspect="1"/>
                </p:cNvPicPr>
                <p:nvPr/>
              </p:nvPicPr>
              <p:blipFill>
                <a:blip r:embed="rId14"/>
                <a:stretch>
                  <a:fillRect/>
                </a:stretch>
              </p:blipFill>
              <p:spPr>
                <a:xfrm>
                  <a:off x="5116655" y="3607417"/>
                  <a:ext cx="670781" cy="670000"/>
                </a:xfrm>
                <a:prstGeom prst="rect">
                  <a:avLst/>
                </a:prstGeom>
              </p:spPr>
            </p:pic>
          </p:grpSp>
        </p:grpSp>
      </p:grpSp>
    </p:spTree>
    <p:extLst>
      <p:ext uri="{BB962C8B-B14F-4D97-AF65-F5344CB8AC3E}">
        <p14:creationId xmlns:p14="http://schemas.microsoft.com/office/powerpoint/2010/main" val="19235628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0010" y="365681"/>
            <a:ext cx="10370111" cy="1320800"/>
          </a:xfrm>
        </p:spPr>
        <p:txBody>
          <a:bodyPr>
            <a:noAutofit/>
          </a:bodyPr>
          <a:lstStyle/>
          <a:p>
            <a:pPr algn="ctr"/>
            <a:r>
              <a:rPr lang="ja-JP" altLang="en-US" sz="4800" dirty="0" smtClean="0">
                <a:ln w="0"/>
                <a:solidFill>
                  <a:schemeClr val="tx1"/>
                </a:solidFill>
                <a:latin typeface="AR P丸ゴシック体E" panose="020F0900000000000000" pitchFamily="50" charset="-128"/>
                <a:ea typeface="AR P丸ゴシック体E" panose="020F0900000000000000" pitchFamily="50" charset="-128"/>
              </a:rPr>
              <a:t>話し合いをするときは，</a:t>
            </a:r>
            <a:r>
              <a:rPr kumimoji="1" lang="ja-JP" altLang="en-US" sz="4800" dirty="0" smtClean="0">
                <a:ln w="0"/>
                <a:solidFill>
                  <a:schemeClr val="tx1"/>
                </a:solidFill>
                <a:latin typeface="AR P丸ゴシック体E" panose="020F0900000000000000" pitchFamily="50" charset="-128"/>
                <a:ea typeface="AR P丸ゴシック体E" panose="020F0900000000000000" pitchFamily="50" charset="-128"/>
              </a:rPr>
              <a:t>いろいろな</a:t>
            </a:r>
            <a:r>
              <a:rPr kumimoji="1" lang="en-US" altLang="ja-JP" sz="4800" dirty="0" smtClean="0">
                <a:ln w="0"/>
                <a:solidFill>
                  <a:schemeClr val="tx1"/>
                </a:solidFill>
                <a:latin typeface="AR P丸ゴシック体E" panose="020F0900000000000000" pitchFamily="50" charset="-128"/>
                <a:ea typeface="AR P丸ゴシック体E" panose="020F0900000000000000" pitchFamily="50" charset="-128"/>
              </a:rPr>
              <a:t/>
            </a:r>
            <a:br>
              <a:rPr kumimoji="1" lang="en-US" altLang="ja-JP" sz="4800" dirty="0" smtClean="0">
                <a:ln w="0"/>
                <a:solidFill>
                  <a:schemeClr val="tx1"/>
                </a:solidFill>
                <a:latin typeface="AR P丸ゴシック体E" panose="020F0900000000000000" pitchFamily="50" charset="-128"/>
                <a:ea typeface="AR P丸ゴシック体E" panose="020F0900000000000000" pitchFamily="50" charset="-128"/>
              </a:rPr>
            </a:br>
            <a:r>
              <a:rPr kumimoji="1" lang="ja-JP" altLang="en-US" sz="4800" dirty="0" smtClean="0">
                <a:ln w="0"/>
                <a:solidFill>
                  <a:schemeClr val="tx1"/>
                </a:solidFill>
                <a:latin typeface="AR P丸ゴシック体E" panose="020F0900000000000000" pitchFamily="50" charset="-128"/>
                <a:ea typeface="AR P丸ゴシック体E" panose="020F0900000000000000" pitchFamily="50" charset="-128"/>
              </a:rPr>
              <a:t>ルールがあります</a:t>
            </a:r>
            <a:endParaRPr kumimoji="1" lang="ja-JP" altLang="en-US" sz="48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16" name="テキスト ボックス 15"/>
          <p:cNvSpPr txBox="1"/>
          <p:nvPr/>
        </p:nvSpPr>
        <p:spPr>
          <a:xfrm>
            <a:off x="4706040" y="6084572"/>
            <a:ext cx="3024951" cy="707886"/>
          </a:xfrm>
          <a:prstGeom prst="rect">
            <a:avLst/>
          </a:prstGeom>
          <a:noFill/>
        </p:spPr>
        <p:txBody>
          <a:bodyPr wrap="square" rtlCol="0">
            <a:spAutoFit/>
          </a:bodyPr>
          <a:lstStyle/>
          <a:p>
            <a:r>
              <a:rPr kumimoji="1" lang="ja-JP" altLang="en-US" sz="3600" dirty="0" smtClean="0">
                <a:latin typeface="AR P丸ゴシック体E" panose="020F0900000000000000" pitchFamily="50" charset="-128"/>
                <a:ea typeface="AR P丸ゴシック体E" panose="020F0900000000000000" pitchFamily="50" charset="-128"/>
              </a:rPr>
              <a:t>などなど</a:t>
            </a:r>
            <a:r>
              <a:rPr kumimoji="1" lang="ja-JP" altLang="en-US" sz="4000" dirty="0" smtClean="0"/>
              <a:t>・・</a:t>
            </a:r>
            <a:endParaRPr kumimoji="1" lang="ja-JP" altLang="en-US" sz="4000" dirty="0"/>
          </a:p>
        </p:txBody>
      </p:sp>
      <p:sp>
        <p:nvSpPr>
          <p:cNvPr id="17" name="テキスト プレースホルダー 2"/>
          <p:cNvSpPr txBox="1">
            <a:spLocks/>
          </p:cNvSpPr>
          <p:nvPr/>
        </p:nvSpPr>
        <p:spPr>
          <a:xfrm>
            <a:off x="6293513" y="2364484"/>
            <a:ext cx="3865112" cy="543733"/>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lgn="ctr">
              <a:buFont typeface="Wingdings 3" charset="2"/>
              <a:buNone/>
            </a:pPr>
            <a:r>
              <a:rPr lang="ja-JP" altLang="en-US" sz="4400" dirty="0" smtClean="0">
                <a:ln w="0"/>
                <a:solidFill>
                  <a:schemeClr val="tx1"/>
                </a:solidFill>
                <a:latin typeface="AR P丸ゴシック体E" panose="020F0900000000000000" pitchFamily="50" charset="-128"/>
                <a:ea typeface="AR P丸ゴシック体E" panose="020F0900000000000000" pitchFamily="50" charset="-128"/>
              </a:rPr>
              <a:t>聞き方</a:t>
            </a:r>
            <a:endParaRPr lang="ja-JP" altLang="en-US" sz="4400" dirty="0">
              <a:ln w="0"/>
              <a:solidFill>
                <a:schemeClr val="tx1"/>
              </a:solidFill>
              <a:latin typeface="AR P丸ゴシック体E" panose="020F0900000000000000" pitchFamily="50" charset="-128"/>
              <a:ea typeface="AR P丸ゴシック体E" panose="020F0900000000000000" pitchFamily="50" charset="-128"/>
            </a:endParaRPr>
          </a:p>
        </p:txBody>
      </p:sp>
      <p:grpSp>
        <p:nvGrpSpPr>
          <p:cNvPr id="5" name="グループ化 4"/>
          <p:cNvGrpSpPr/>
          <p:nvPr/>
        </p:nvGrpSpPr>
        <p:grpSpPr>
          <a:xfrm>
            <a:off x="463516" y="2217149"/>
            <a:ext cx="4619936" cy="3720088"/>
            <a:chOff x="463516" y="2217149"/>
            <a:chExt cx="4619936" cy="3720088"/>
          </a:xfrm>
        </p:grpSpPr>
        <p:sp>
          <p:nvSpPr>
            <p:cNvPr id="3" name="角丸四角形 2"/>
            <p:cNvSpPr/>
            <p:nvPr/>
          </p:nvSpPr>
          <p:spPr>
            <a:xfrm>
              <a:off x="463516" y="2217149"/>
              <a:ext cx="4619936" cy="3720088"/>
            </a:xfrm>
            <a:prstGeom prst="roundRect">
              <a:avLst/>
            </a:prstGeom>
            <a:solidFill>
              <a:schemeClr val="accent1">
                <a:alpha val="0"/>
              </a:schemeClr>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pic>
          <p:nvPicPr>
            <p:cNvPr id="4" name="図 3"/>
            <p:cNvPicPr>
              <a:picLocks noChangeAspect="1"/>
            </p:cNvPicPr>
            <p:nvPr/>
          </p:nvPicPr>
          <p:blipFill>
            <a:blip r:embed="rId2"/>
            <a:stretch>
              <a:fillRect/>
            </a:stretch>
          </p:blipFill>
          <p:spPr>
            <a:xfrm>
              <a:off x="1709610" y="3307979"/>
              <a:ext cx="2237559" cy="2514322"/>
            </a:xfrm>
            <a:prstGeom prst="rect">
              <a:avLst/>
            </a:prstGeom>
          </p:spPr>
        </p:pic>
      </p:grpSp>
      <p:grpSp>
        <p:nvGrpSpPr>
          <p:cNvPr id="7" name="グループ化 6"/>
          <p:cNvGrpSpPr/>
          <p:nvPr/>
        </p:nvGrpSpPr>
        <p:grpSpPr>
          <a:xfrm>
            <a:off x="5952135" y="2217149"/>
            <a:ext cx="4547868" cy="3597348"/>
            <a:chOff x="5952135" y="2217149"/>
            <a:chExt cx="4547868" cy="3597348"/>
          </a:xfrm>
        </p:grpSpPr>
        <p:sp>
          <p:nvSpPr>
            <p:cNvPr id="14" name="角丸四角形 13"/>
            <p:cNvSpPr/>
            <p:nvPr/>
          </p:nvSpPr>
          <p:spPr>
            <a:xfrm>
              <a:off x="5952135" y="2217149"/>
              <a:ext cx="4547868" cy="3597348"/>
            </a:xfrm>
            <a:prstGeom prst="round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6" name="図 5"/>
            <p:cNvPicPr>
              <a:picLocks noChangeAspect="1"/>
            </p:cNvPicPr>
            <p:nvPr/>
          </p:nvPicPr>
          <p:blipFill>
            <a:blip r:embed="rId3"/>
            <a:stretch>
              <a:fillRect/>
            </a:stretch>
          </p:blipFill>
          <p:spPr>
            <a:xfrm>
              <a:off x="7098500" y="3438885"/>
              <a:ext cx="2255137" cy="2252509"/>
            </a:xfrm>
            <a:prstGeom prst="rect">
              <a:avLst/>
            </a:prstGeom>
          </p:spPr>
        </p:pic>
      </p:grpSp>
      <p:sp>
        <p:nvSpPr>
          <p:cNvPr id="13" name="テキスト プレースホルダー 2"/>
          <p:cNvSpPr>
            <a:spLocks noGrp="1"/>
          </p:cNvSpPr>
          <p:nvPr>
            <p:ph sz="half" idx="1"/>
          </p:nvPr>
        </p:nvSpPr>
        <p:spPr>
          <a:xfrm>
            <a:off x="840928" y="2532083"/>
            <a:ext cx="3865112" cy="660961"/>
          </a:xfrm>
        </p:spPr>
        <p:txBody>
          <a:bodyPr>
            <a:noAutofit/>
          </a:bodyPr>
          <a:lstStyle/>
          <a:p>
            <a:pPr marL="0" indent="0" algn="ctr">
              <a:buNone/>
            </a:pPr>
            <a:r>
              <a:rPr kumimoji="1" lang="ja-JP" altLang="en-US" sz="4000" dirty="0" smtClean="0">
                <a:ln w="0"/>
                <a:solidFill>
                  <a:schemeClr val="tx1"/>
                </a:solidFill>
                <a:latin typeface="AR P丸ゴシック体E" panose="020F0900000000000000" pitchFamily="50" charset="-128"/>
                <a:ea typeface="AR P丸ゴシック体E" panose="020F0900000000000000" pitchFamily="50" charset="-128"/>
              </a:rPr>
              <a:t>話し方</a:t>
            </a:r>
            <a:endParaRPr kumimoji="1" lang="ja-JP" altLang="en-US" sz="4000" dirty="0">
              <a:ln w="0"/>
              <a:solidFill>
                <a:schemeClr val="tx1"/>
              </a:solidFill>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2693664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fade">
                                      <p:cBhvr>
                                        <p:cTn id="7" dur="1000"/>
                                        <p:tgtEl>
                                          <p:spTgt spid="13">
                                            <p:txEl>
                                              <p:pRg st="0" end="0"/>
                                            </p:txEl>
                                          </p:spTgt>
                                        </p:tgtEl>
                                      </p:cBhvr>
                                    </p:animEffect>
                                    <p:anim calcmode="lin" valueType="num">
                                      <p:cBhvr>
                                        <p:cTn id="8" dur="1000" fill="hold"/>
                                        <p:tgtEl>
                                          <p:spTgt spid="1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1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1000"/>
                                        <p:tgtEl>
                                          <p:spTgt spid="7"/>
                                        </p:tgtEl>
                                      </p:cBhvr>
                                    </p:animEffect>
                                    <p:anim calcmode="lin" valueType="num">
                                      <p:cBhvr>
                                        <p:cTn id="20" dur="1000" fill="hold"/>
                                        <p:tgtEl>
                                          <p:spTgt spid="7"/>
                                        </p:tgtEl>
                                        <p:attrNameLst>
                                          <p:attrName>ppt_x</p:attrName>
                                        </p:attrNameLst>
                                      </p:cBhvr>
                                      <p:tavLst>
                                        <p:tav tm="0">
                                          <p:val>
                                            <p:strVal val="#ppt_x"/>
                                          </p:val>
                                        </p:tav>
                                        <p:tav tm="100000">
                                          <p:val>
                                            <p:strVal val="#ppt_x"/>
                                          </p:val>
                                        </p:tav>
                                      </p:tavLst>
                                    </p:anim>
                                    <p:anim calcmode="lin" valueType="num">
                                      <p:cBhvr>
                                        <p:cTn id="21" dur="1000" fill="hold"/>
                                        <p:tgtEl>
                                          <p:spTgt spid="7"/>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1000"/>
                                        <p:tgtEl>
                                          <p:spTgt spid="17"/>
                                        </p:tgtEl>
                                      </p:cBhvr>
                                    </p:animEffect>
                                    <p:anim calcmode="lin" valueType="num">
                                      <p:cBhvr>
                                        <p:cTn id="25" dur="1000" fill="hold"/>
                                        <p:tgtEl>
                                          <p:spTgt spid="17"/>
                                        </p:tgtEl>
                                        <p:attrNameLst>
                                          <p:attrName>ppt_x</p:attrName>
                                        </p:attrNameLst>
                                      </p:cBhvr>
                                      <p:tavLst>
                                        <p:tav tm="0">
                                          <p:val>
                                            <p:strVal val="#ppt_x"/>
                                          </p:val>
                                        </p:tav>
                                        <p:tav tm="100000">
                                          <p:val>
                                            <p:strVal val="#ppt_x"/>
                                          </p:val>
                                        </p:tav>
                                      </p:tavLst>
                                    </p:anim>
                                    <p:anim calcmode="lin" valueType="num">
                                      <p:cBhvr>
                                        <p:cTn id="26"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barn(inVertical)">
                                      <p:cBhvr>
                                        <p:cTn id="31"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z="6600" dirty="0">
                <a:solidFill>
                  <a:prstClr val="black"/>
                </a:solidFill>
                <a:latin typeface="AR P丸ゴシック体E" panose="020F0900000000000000" pitchFamily="50" charset="-128"/>
                <a:ea typeface="AR P丸ゴシック体E" panose="020F0900000000000000" pitchFamily="50" charset="-128"/>
              </a:rPr>
              <a:t>人の話を聞くときは</a:t>
            </a:r>
            <a:endParaRPr kumimoji="1" lang="ja-JP" altLang="en-US" dirty="0">
              <a:latin typeface="AR P丸ゴシック体E" panose="020F0900000000000000" pitchFamily="50" charset="-128"/>
              <a:ea typeface="AR P丸ゴシック体E" panose="020F0900000000000000" pitchFamily="50" charset="-128"/>
            </a:endParaRPr>
          </a:p>
        </p:txBody>
      </p:sp>
      <p:sp>
        <p:nvSpPr>
          <p:cNvPr id="3" name="コンテンツ プレースホルダー 2"/>
          <p:cNvSpPr>
            <a:spLocks noGrp="1"/>
          </p:cNvSpPr>
          <p:nvPr>
            <p:ph sz="half" idx="1"/>
          </p:nvPr>
        </p:nvSpPr>
        <p:spPr>
          <a:xfrm>
            <a:off x="2883650" y="2188029"/>
            <a:ext cx="4184035" cy="1077685"/>
          </a:xfrm>
        </p:spPr>
        <p:txBody>
          <a:bodyPr>
            <a:normAutofit lnSpcReduction="10000"/>
          </a:bodyPr>
          <a:lstStyle/>
          <a:p>
            <a:r>
              <a:rPr lang="ja-JP" altLang="en-US" sz="6600" dirty="0">
                <a:solidFill>
                  <a:prstClr val="black"/>
                </a:solidFill>
                <a:latin typeface="AR P丸ゴシック体E" panose="020F0900000000000000" pitchFamily="50" charset="-128"/>
                <a:ea typeface="AR P丸ゴシック体E" panose="020F0900000000000000" pitchFamily="50" charset="-128"/>
                <a:cs typeface="+mj-cs"/>
              </a:rPr>
              <a:t>必ず</a:t>
            </a:r>
            <a:endParaRPr kumimoji="1" lang="ja-JP" altLang="en-US" dirty="0">
              <a:latin typeface="AR P丸ゴシック体E" panose="020F0900000000000000" pitchFamily="50" charset="-128"/>
              <a:ea typeface="AR P丸ゴシック体E" panose="020F0900000000000000" pitchFamily="50" charset="-128"/>
            </a:endParaRPr>
          </a:p>
        </p:txBody>
      </p:sp>
      <p:sp>
        <p:nvSpPr>
          <p:cNvPr id="4" name="コンテンツ プレースホルダー 3"/>
          <p:cNvSpPr>
            <a:spLocks noGrp="1"/>
          </p:cNvSpPr>
          <p:nvPr>
            <p:ph sz="half" idx="2"/>
          </p:nvPr>
        </p:nvSpPr>
        <p:spPr>
          <a:xfrm>
            <a:off x="677334" y="3608778"/>
            <a:ext cx="9180892" cy="1631271"/>
          </a:xfrm>
        </p:spPr>
        <p:txBody>
          <a:bodyPr>
            <a:normAutofit lnSpcReduction="10000"/>
          </a:bodyPr>
          <a:lstStyle/>
          <a:p>
            <a:r>
              <a:rPr lang="ja-JP" altLang="en-US" sz="6600" dirty="0">
                <a:solidFill>
                  <a:prstClr val="black"/>
                </a:solidFill>
                <a:latin typeface="AR P丸ゴシック体E" panose="020F0900000000000000" pitchFamily="50" charset="-128"/>
                <a:ea typeface="AR P丸ゴシック体E" panose="020F0900000000000000" pitchFamily="50" charset="-128"/>
                <a:cs typeface="+mj-cs"/>
              </a:rPr>
              <a:t>最後まで聞きましょう。</a:t>
            </a:r>
            <a:r>
              <a:rPr lang="en-US" altLang="ja-JP" sz="6600" dirty="0">
                <a:solidFill>
                  <a:prstClr val="black"/>
                </a:solidFill>
                <a:latin typeface="AR P丸ゴシック体E" panose="020F0900000000000000" pitchFamily="50" charset="-128"/>
                <a:ea typeface="AR P丸ゴシック体E" panose="020F0900000000000000" pitchFamily="50" charset="-128"/>
                <a:cs typeface="+mj-cs"/>
              </a:rPr>
              <a:t/>
            </a:r>
            <a:br>
              <a:rPr lang="en-US" altLang="ja-JP" sz="6600" dirty="0">
                <a:solidFill>
                  <a:prstClr val="black"/>
                </a:solidFill>
                <a:latin typeface="AR P丸ゴシック体E" panose="020F0900000000000000" pitchFamily="50" charset="-128"/>
                <a:ea typeface="AR P丸ゴシック体E" panose="020F0900000000000000" pitchFamily="50" charset="-128"/>
                <a:cs typeface="+mj-cs"/>
              </a:rPr>
            </a:br>
            <a:endParaRPr kumimoji="1" lang="ja-JP" altLang="en-US" dirty="0">
              <a:latin typeface="AR P丸ゴシック体E" panose="020F0900000000000000" pitchFamily="50" charset="-128"/>
              <a:ea typeface="AR P丸ゴシック体E" panose="020F0900000000000000" pitchFamily="50" charset="-128"/>
            </a:endParaRPr>
          </a:p>
        </p:txBody>
      </p:sp>
      <p:pic>
        <p:nvPicPr>
          <p:cNvPr id="5" name="図 4"/>
          <p:cNvPicPr>
            <a:picLocks noChangeAspect="1"/>
          </p:cNvPicPr>
          <p:nvPr/>
        </p:nvPicPr>
        <p:blipFill>
          <a:blip r:embed="rId2"/>
          <a:stretch>
            <a:fillRect/>
          </a:stretch>
        </p:blipFill>
        <p:spPr>
          <a:xfrm>
            <a:off x="9564474" y="2072245"/>
            <a:ext cx="1556213" cy="1536533"/>
          </a:xfrm>
          <a:prstGeom prst="rect">
            <a:avLst/>
          </a:prstGeom>
        </p:spPr>
      </p:pic>
      <p:sp>
        <p:nvSpPr>
          <p:cNvPr id="6" name="円形吹き出し 5"/>
          <p:cNvSpPr/>
          <p:nvPr/>
        </p:nvSpPr>
        <p:spPr>
          <a:xfrm>
            <a:off x="4431450" y="5027660"/>
            <a:ext cx="5426776" cy="1110905"/>
          </a:xfrm>
          <a:prstGeom prst="wedgeEllipseCallout">
            <a:avLst>
              <a:gd name="adj1" fmla="val -2162"/>
              <a:gd name="adj2" fmla="val 108373"/>
            </a:avLst>
          </a:prstGeom>
          <a:solidFill>
            <a:schemeClr val="bg1">
              <a:alpha val="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4400" dirty="0" smtClean="0">
                <a:solidFill>
                  <a:schemeClr val="tx1"/>
                </a:solidFill>
                <a:latin typeface="AR P丸ゴシック体E" panose="020F0900000000000000" pitchFamily="50" charset="-128"/>
                <a:ea typeface="AR P丸ゴシック体E" panose="020F0900000000000000" pitchFamily="50" charset="-128"/>
              </a:rPr>
              <a:t>なぜなら・・</a:t>
            </a:r>
            <a:endParaRPr lang="ja-JP" altLang="en-US" sz="4400" dirty="0">
              <a:solidFill>
                <a:schemeClr val="tx1"/>
              </a:solidFill>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22707856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wipe(down)">
                                      <p:cBhvr>
                                        <p:cTn id="25" dur="580">
                                          <p:stCondLst>
                                            <p:cond delay="0"/>
                                          </p:stCondLst>
                                        </p:cTn>
                                        <p:tgtEl>
                                          <p:spTgt spid="4">
                                            <p:txEl>
                                              <p:pRg st="0" end="0"/>
                                            </p:txEl>
                                          </p:spTgt>
                                        </p:tgtEl>
                                      </p:cBhvr>
                                    </p:animEffect>
                                    <p:anim calcmode="lin" valueType="num">
                                      <p:cBhvr>
                                        <p:cTn id="26"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xEl>
                                              <p:pRg st="0" end="0"/>
                                            </p:txEl>
                                          </p:spTgt>
                                        </p:tgtEl>
                                      </p:cBhvr>
                                      <p:to x="100000" y="60000"/>
                                    </p:animScale>
                                    <p:animScale>
                                      <p:cBhvr>
                                        <p:cTn id="32" dur="166" decel="50000">
                                          <p:stCondLst>
                                            <p:cond delay="676"/>
                                          </p:stCondLst>
                                        </p:cTn>
                                        <p:tgtEl>
                                          <p:spTgt spid="4">
                                            <p:txEl>
                                              <p:pRg st="0" end="0"/>
                                            </p:txEl>
                                          </p:spTgt>
                                        </p:tgtEl>
                                      </p:cBhvr>
                                      <p:to x="100000" y="100000"/>
                                    </p:animScale>
                                    <p:animScale>
                                      <p:cBhvr>
                                        <p:cTn id="33" dur="26">
                                          <p:stCondLst>
                                            <p:cond delay="1312"/>
                                          </p:stCondLst>
                                        </p:cTn>
                                        <p:tgtEl>
                                          <p:spTgt spid="4">
                                            <p:txEl>
                                              <p:pRg st="0" end="0"/>
                                            </p:txEl>
                                          </p:spTgt>
                                        </p:tgtEl>
                                      </p:cBhvr>
                                      <p:to x="100000" y="80000"/>
                                    </p:animScale>
                                    <p:animScale>
                                      <p:cBhvr>
                                        <p:cTn id="34" dur="166" decel="50000">
                                          <p:stCondLst>
                                            <p:cond delay="1338"/>
                                          </p:stCondLst>
                                        </p:cTn>
                                        <p:tgtEl>
                                          <p:spTgt spid="4">
                                            <p:txEl>
                                              <p:pRg st="0" end="0"/>
                                            </p:txEl>
                                          </p:spTgt>
                                        </p:tgtEl>
                                      </p:cBhvr>
                                      <p:to x="100000" y="100000"/>
                                    </p:animScale>
                                    <p:animScale>
                                      <p:cBhvr>
                                        <p:cTn id="35" dur="26">
                                          <p:stCondLst>
                                            <p:cond delay="1642"/>
                                          </p:stCondLst>
                                        </p:cTn>
                                        <p:tgtEl>
                                          <p:spTgt spid="4">
                                            <p:txEl>
                                              <p:pRg st="0" end="0"/>
                                            </p:txEl>
                                          </p:spTgt>
                                        </p:tgtEl>
                                      </p:cBhvr>
                                      <p:to x="100000" y="90000"/>
                                    </p:animScale>
                                    <p:animScale>
                                      <p:cBhvr>
                                        <p:cTn id="36" dur="166" decel="50000">
                                          <p:stCondLst>
                                            <p:cond delay="1668"/>
                                          </p:stCondLst>
                                        </p:cTn>
                                        <p:tgtEl>
                                          <p:spTgt spid="4">
                                            <p:txEl>
                                              <p:pRg st="0" end="0"/>
                                            </p:txEl>
                                          </p:spTgt>
                                        </p:tgtEl>
                                      </p:cBhvr>
                                      <p:to x="100000" y="100000"/>
                                    </p:animScale>
                                    <p:animScale>
                                      <p:cBhvr>
                                        <p:cTn id="37" dur="26">
                                          <p:stCondLst>
                                            <p:cond delay="1808"/>
                                          </p:stCondLst>
                                        </p:cTn>
                                        <p:tgtEl>
                                          <p:spTgt spid="4">
                                            <p:txEl>
                                              <p:pRg st="0" end="0"/>
                                            </p:txEl>
                                          </p:spTgt>
                                        </p:tgtEl>
                                      </p:cBhvr>
                                      <p:to x="100000" y="95000"/>
                                    </p:animScale>
                                    <p:animScale>
                                      <p:cBhvr>
                                        <p:cTn id="38" dur="166" decel="50000">
                                          <p:stCondLst>
                                            <p:cond delay="1834"/>
                                          </p:stCondLst>
                                        </p:cTn>
                                        <p:tgtEl>
                                          <p:spTgt spid="4">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wipe(down)">
                                      <p:cBhvr>
                                        <p:cTn id="43" dur="580">
                                          <p:stCondLst>
                                            <p:cond delay="0"/>
                                          </p:stCondLst>
                                        </p:cTn>
                                        <p:tgtEl>
                                          <p:spTgt spid="6"/>
                                        </p:tgtEl>
                                      </p:cBhvr>
                                    </p:animEffect>
                                    <p:anim calcmode="lin" valueType="num">
                                      <p:cBhvr>
                                        <p:cTn id="44"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49" dur="26">
                                          <p:stCondLst>
                                            <p:cond delay="650"/>
                                          </p:stCondLst>
                                        </p:cTn>
                                        <p:tgtEl>
                                          <p:spTgt spid="6"/>
                                        </p:tgtEl>
                                      </p:cBhvr>
                                      <p:to x="100000" y="60000"/>
                                    </p:animScale>
                                    <p:animScale>
                                      <p:cBhvr>
                                        <p:cTn id="50" dur="166" decel="50000">
                                          <p:stCondLst>
                                            <p:cond delay="676"/>
                                          </p:stCondLst>
                                        </p:cTn>
                                        <p:tgtEl>
                                          <p:spTgt spid="6"/>
                                        </p:tgtEl>
                                      </p:cBhvr>
                                      <p:to x="100000" y="100000"/>
                                    </p:animScale>
                                    <p:animScale>
                                      <p:cBhvr>
                                        <p:cTn id="51" dur="26">
                                          <p:stCondLst>
                                            <p:cond delay="1312"/>
                                          </p:stCondLst>
                                        </p:cTn>
                                        <p:tgtEl>
                                          <p:spTgt spid="6"/>
                                        </p:tgtEl>
                                      </p:cBhvr>
                                      <p:to x="100000" y="80000"/>
                                    </p:animScale>
                                    <p:animScale>
                                      <p:cBhvr>
                                        <p:cTn id="52" dur="166" decel="50000">
                                          <p:stCondLst>
                                            <p:cond delay="1338"/>
                                          </p:stCondLst>
                                        </p:cTn>
                                        <p:tgtEl>
                                          <p:spTgt spid="6"/>
                                        </p:tgtEl>
                                      </p:cBhvr>
                                      <p:to x="100000" y="100000"/>
                                    </p:animScale>
                                    <p:animScale>
                                      <p:cBhvr>
                                        <p:cTn id="53" dur="26">
                                          <p:stCondLst>
                                            <p:cond delay="1642"/>
                                          </p:stCondLst>
                                        </p:cTn>
                                        <p:tgtEl>
                                          <p:spTgt spid="6"/>
                                        </p:tgtEl>
                                      </p:cBhvr>
                                      <p:to x="100000" y="90000"/>
                                    </p:animScale>
                                    <p:animScale>
                                      <p:cBhvr>
                                        <p:cTn id="54" dur="166" decel="50000">
                                          <p:stCondLst>
                                            <p:cond delay="1668"/>
                                          </p:stCondLst>
                                        </p:cTn>
                                        <p:tgtEl>
                                          <p:spTgt spid="6"/>
                                        </p:tgtEl>
                                      </p:cBhvr>
                                      <p:to x="100000" y="100000"/>
                                    </p:animScale>
                                    <p:animScale>
                                      <p:cBhvr>
                                        <p:cTn id="55" dur="26">
                                          <p:stCondLst>
                                            <p:cond delay="1808"/>
                                          </p:stCondLst>
                                        </p:cTn>
                                        <p:tgtEl>
                                          <p:spTgt spid="6"/>
                                        </p:tgtEl>
                                      </p:cBhvr>
                                      <p:to x="100000" y="95000"/>
                                    </p:animScale>
                                    <p:animScale>
                                      <p:cBhvr>
                                        <p:cTn id="56"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67111" y="555082"/>
            <a:ext cx="3394661" cy="611012"/>
          </a:xfrm>
        </p:spPr>
        <p:txBody>
          <a:bodyPr>
            <a:noAutofit/>
          </a:bodyPr>
          <a:lstStyle/>
          <a:p>
            <a:r>
              <a:rPr lang="ja-JP" altLang="en-US" sz="4400" dirty="0" smtClean="0">
                <a:ln w="0"/>
                <a:solidFill>
                  <a:schemeClr val="tx1"/>
                </a:solidFill>
              </a:rPr>
              <a:t>練習３</a:t>
            </a:r>
            <a:r>
              <a:rPr kumimoji="1" lang="ja-JP" altLang="en-US" sz="4400" dirty="0" smtClean="0">
                <a:ln w="0"/>
                <a:solidFill>
                  <a:schemeClr val="tx1"/>
                </a:solidFill>
                <a:effectLst>
                  <a:outerShdw blurRad="38100" dist="19050" dir="2700000" algn="tl" rotWithShape="0">
                    <a:schemeClr val="dk1">
                      <a:alpha val="40000"/>
                    </a:schemeClr>
                  </a:outerShdw>
                </a:effectLst>
              </a:rPr>
              <a:t>　</a:t>
            </a:r>
            <a:r>
              <a:rPr kumimoji="1" lang="en-US" altLang="ja-JP" sz="4400" dirty="0" smtClean="0">
                <a:ln w="0"/>
                <a:solidFill>
                  <a:schemeClr val="tx1"/>
                </a:solidFill>
                <a:effectLst>
                  <a:outerShdw blurRad="38100" dist="19050" dir="2700000" algn="tl" rotWithShape="0">
                    <a:schemeClr val="dk1">
                      <a:alpha val="40000"/>
                    </a:schemeClr>
                  </a:outerShdw>
                </a:effectLst>
              </a:rPr>
              <a:t/>
            </a:r>
            <a:br>
              <a:rPr kumimoji="1" lang="en-US" altLang="ja-JP" sz="4400" dirty="0" smtClean="0">
                <a:ln w="0"/>
                <a:solidFill>
                  <a:schemeClr val="tx1"/>
                </a:solidFill>
                <a:effectLst>
                  <a:outerShdw blurRad="38100" dist="19050" dir="2700000" algn="tl" rotWithShape="0">
                    <a:schemeClr val="dk1">
                      <a:alpha val="40000"/>
                    </a:schemeClr>
                  </a:outerShdw>
                </a:effectLst>
              </a:rPr>
            </a:br>
            <a:endParaRPr kumimoji="1" lang="ja-JP" altLang="en-US" sz="4400" dirty="0"/>
          </a:p>
        </p:txBody>
      </p:sp>
      <p:sp>
        <p:nvSpPr>
          <p:cNvPr id="7" name="円形吹き出し 6"/>
          <p:cNvSpPr/>
          <p:nvPr/>
        </p:nvSpPr>
        <p:spPr>
          <a:xfrm>
            <a:off x="4507256" y="615915"/>
            <a:ext cx="5677268" cy="3185523"/>
          </a:xfrm>
          <a:prstGeom prst="wedgeEllipseCallout">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3600" dirty="0" smtClean="0">
                <a:solidFill>
                  <a:prstClr val="black"/>
                </a:solidFill>
                <a:latin typeface="AR P丸ゴシック体E" panose="020F0900000000000000" pitchFamily="50" charset="-128"/>
                <a:ea typeface="AR P丸ゴシック体E" panose="020F0900000000000000" pitchFamily="50" charset="-128"/>
              </a:rPr>
              <a:t>昨日</a:t>
            </a:r>
            <a:r>
              <a:rPr lang="en-US" altLang="ja-JP" sz="3600" dirty="0" smtClean="0">
                <a:solidFill>
                  <a:prstClr val="black"/>
                </a:solidFill>
                <a:latin typeface="AR P丸ゴシック体E" panose="020F0900000000000000" pitchFamily="50" charset="-128"/>
                <a:ea typeface="AR P丸ゴシック体E" panose="020F0900000000000000" pitchFamily="50" charset="-128"/>
              </a:rPr>
              <a:t>,</a:t>
            </a:r>
            <a:r>
              <a:rPr lang="ja-JP" altLang="en-US" sz="3600" dirty="0" smtClean="0">
                <a:solidFill>
                  <a:prstClr val="black"/>
                </a:solidFill>
                <a:latin typeface="AR P丸ゴシック体E" panose="020F0900000000000000" pitchFamily="50" charset="-128"/>
                <a:ea typeface="AR P丸ゴシック体E" panose="020F0900000000000000" pitchFamily="50" charset="-128"/>
              </a:rPr>
              <a:t>これで発表を終わります。</a:t>
            </a:r>
            <a:endParaRPr lang="ja-JP" altLang="en-US" sz="3600" dirty="0">
              <a:solidFill>
                <a:prstClr val="white"/>
              </a:solidFill>
              <a:latin typeface="AR P丸ゴシック体E" panose="020F0900000000000000" pitchFamily="50" charset="-128"/>
              <a:ea typeface="AR P丸ゴシック体E" panose="020F0900000000000000" pitchFamily="50" charset="-128"/>
            </a:endParaRPr>
          </a:p>
        </p:txBody>
      </p:sp>
      <p:sp>
        <p:nvSpPr>
          <p:cNvPr id="10" name="タイトル 1"/>
          <p:cNvSpPr txBox="1">
            <a:spLocks/>
          </p:cNvSpPr>
          <p:nvPr/>
        </p:nvSpPr>
        <p:spPr>
          <a:xfrm>
            <a:off x="308967" y="1402855"/>
            <a:ext cx="4066263" cy="2926078"/>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smtClean="0">
                <a:ln w="0"/>
                <a:solidFill>
                  <a:prstClr val="black"/>
                </a:solidFill>
                <a:effectLst>
                  <a:outerShdw blurRad="38100" dist="19050" dir="2700000" algn="tl" rotWithShape="0">
                    <a:prstClr val="black">
                      <a:alpha val="40000"/>
                    </a:prstClr>
                  </a:outerShdw>
                </a:effectLst>
              </a:rPr>
              <a:t>　</a:t>
            </a:r>
            <a:r>
              <a:rPr lang="en-US" altLang="ja-JP" dirty="0" smtClean="0">
                <a:ln w="0"/>
                <a:solidFill>
                  <a:prstClr val="black"/>
                </a:solidFill>
                <a:effectLst>
                  <a:outerShdw blurRad="38100" dist="19050" dir="2700000" algn="tl" rotWithShape="0">
                    <a:prstClr val="black">
                      <a:alpha val="40000"/>
                    </a:prstClr>
                  </a:outerShdw>
                </a:effectLst>
              </a:rPr>
              <a:t/>
            </a:r>
            <a:br>
              <a:rPr lang="en-US" altLang="ja-JP" dirty="0" smtClean="0">
                <a:ln w="0"/>
                <a:solidFill>
                  <a:prstClr val="black"/>
                </a:solidFill>
                <a:effectLst>
                  <a:outerShdw blurRad="38100" dist="19050" dir="2700000" algn="tl" rotWithShape="0">
                    <a:prstClr val="black">
                      <a:alpha val="40000"/>
                    </a:prstClr>
                  </a:outerShdw>
                </a:effectLst>
              </a:rPr>
            </a:br>
            <a:r>
              <a:rPr lang="en-US" altLang="ja-JP" dirty="0" smtClean="0">
                <a:ln w="0"/>
                <a:solidFill>
                  <a:prstClr val="black"/>
                </a:solidFill>
                <a:effectLst>
                  <a:outerShdw blurRad="38100" dist="19050" dir="2700000" algn="tl" rotWithShape="0">
                    <a:prstClr val="black">
                      <a:alpha val="40000"/>
                    </a:prstClr>
                  </a:outerShdw>
                </a:effectLst>
              </a:rPr>
              <a:t/>
            </a:r>
            <a:br>
              <a:rPr lang="en-US" altLang="ja-JP" dirty="0" smtClean="0">
                <a:ln w="0"/>
                <a:solidFill>
                  <a:prstClr val="black"/>
                </a:solidFill>
                <a:effectLst>
                  <a:outerShdw blurRad="38100" dist="19050" dir="2700000" algn="tl" rotWithShape="0">
                    <a:prstClr val="black">
                      <a:alpha val="40000"/>
                    </a:prstClr>
                  </a:outerShdw>
                </a:effectLst>
              </a:rPr>
            </a:br>
            <a:r>
              <a:rPr lang="ja-JP" altLang="en-US" sz="5700" dirty="0" smtClean="0">
                <a:ln w="0"/>
                <a:solidFill>
                  <a:prstClr val="black"/>
                </a:solidFill>
              </a:rPr>
              <a:t>友達の発表が終わった。</a:t>
            </a:r>
            <a:endParaRPr lang="en-US" altLang="ja-JP" sz="5700" dirty="0" smtClean="0">
              <a:ln w="0"/>
              <a:solidFill>
                <a:prstClr val="black"/>
              </a:solidFill>
            </a:endParaRPr>
          </a:p>
          <a:p>
            <a:r>
              <a:rPr lang="ja-JP" altLang="en-US" sz="5700" dirty="0" smtClean="0">
                <a:ln w="0"/>
                <a:solidFill>
                  <a:prstClr val="black"/>
                </a:solidFill>
              </a:rPr>
              <a:t>質問がある</a:t>
            </a:r>
            <a:r>
              <a:rPr lang="ja-JP" altLang="en-US" sz="7600" dirty="0" smtClean="0">
                <a:ln w="0"/>
                <a:solidFill>
                  <a:prstClr val="black"/>
                </a:solidFill>
                <a:effectLst>
                  <a:outerShdw blurRad="38100" dist="19050" dir="2700000" algn="tl" rotWithShape="0">
                    <a:prstClr val="black">
                      <a:alpha val="40000"/>
                    </a:prstClr>
                  </a:outerShdw>
                </a:effectLst>
              </a:rPr>
              <a:t>。</a:t>
            </a:r>
            <a:endParaRPr lang="en-US" altLang="ja-JP" sz="7600" dirty="0" smtClean="0">
              <a:ln w="0"/>
              <a:solidFill>
                <a:prstClr val="black"/>
              </a:solidFill>
              <a:effectLst>
                <a:outerShdw blurRad="38100" dist="19050" dir="2700000" algn="tl" rotWithShape="0">
                  <a:prstClr val="black">
                    <a:alpha val="40000"/>
                  </a:prstClr>
                </a:outerShdw>
              </a:effectLst>
            </a:endParaRPr>
          </a:p>
          <a:p>
            <a:endParaRPr lang="ja-JP" altLang="en-US" sz="5700" dirty="0">
              <a:solidFill>
                <a:srgbClr val="5FCBEF"/>
              </a:solidFill>
            </a:endParaRPr>
          </a:p>
        </p:txBody>
      </p:sp>
      <p:pic>
        <p:nvPicPr>
          <p:cNvPr id="4" name="図 3"/>
          <p:cNvPicPr>
            <a:picLocks noChangeAspect="1"/>
          </p:cNvPicPr>
          <p:nvPr/>
        </p:nvPicPr>
        <p:blipFill>
          <a:blip r:embed="rId2"/>
          <a:stretch>
            <a:fillRect/>
          </a:stretch>
        </p:blipFill>
        <p:spPr>
          <a:xfrm>
            <a:off x="3761772" y="4328933"/>
            <a:ext cx="2396273" cy="2426495"/>
          </a:xfrm>
          <a:prstGeom prst="rect">
            <a:avLst/>
          </a:prstGeom>
        </p:spPr>
      </p:pic>
    </p:spTree>
    <p:extLst>
      <p:ext uri="{BB962C8B-B14F-4D97-AF65-F5344CB8AC3E}">
        <p14:creationId xmlns:p14="http://schemas.microsoft.com/office/powerpoint/2010/main" val="4232699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337802" y="387415"/>
            <a:ext cx="8988612" cy="727789"/>
          </a:xfrm>
        </p:spPr>
        <p:txBody>
          <a:bodyPr>
            <a:noAutofit/>
          </a:bodyPr>
          <a:lstStyle/>
          <a:p>
            <a:r>
              <a:rPr lang="ja-JP" altLang="en-US" sz="4000" dirty="0" smtClean="0">
                <a:ln w="0"/>
                <a:solidFill>
                  <a:schemeClr val="tx1"/>
                </a:solidFill>
                <a:effectLst>
                  <a:outerShdw blurRad="38100" dist="19050" dir="2700000" algn="tl" rotWithShape="0">
                    <a:schemeClr val="dk1">
                      <a:alpha val="40000"/>
                    </a:schemeClr>
                  </a:outerShdw>
                </a:effectLst>
              </a:rPr>
              <a:t>そんなとき，どんな質問がいい</a:t>
            </a:r>
            <a:r>
              <a:rPr kumimoji="1" lang="ja-JP" altLang="en-US" sz="4000" dirty="0" smtClean="0">
                <a:ln w="0"/>
                <a:solidFill>
                  <a:schemeClr val="tx1"/>
                </a:solidFill>
                <a:effectLst>
                  <a:outerShdw blurRad="38100" dist="19050" dir="2700000" algn="tl" rotWithShape="0">
                    <a:schemeClr val="dk1">
                      <a:alpha val="40000"/>
                    </a:schemeClr>
                  </a:outerShdw>
                </a:effectLst>
              </a:rPr>
              <a:t>でしょう？</a:t>
            </a:r>
            <a:r>
              <a:rPr kumimoji="1" lang="en-US" altLang="ja-JP" sz="4000" dirty="0" smtClean="0">
                <a:ln w="0"/>
                <a:solidFill>
                  <a:schemeClr val="tx1"/>
                </a:solidFill>
                <a:effectLst>
                  <a:outerShdw blurRad="38100" dist="19050" dir="2700000" algn="tl" rotWithShape="0">
                    <a:schemeClr val="dk1">
                      <a:alpha val="40000"/>
                    </a:schemeClr>
                  </a:outerShdw>
                </a:effectLst>
              </a:rPr>
              <a:t/>
            </a:r>
            <a:br>
              <a:rPr kumimoji="1" lang="en-US" altLang="ja-JP" sz="4000" dirty="0" smtClean="0">
                <a:ln w="0"/>
                <a:solidFill>
                  <a:schemeClr val="tx1"/>
                </a:solidFill>
                <a:effectLst>
                  <a:outerShdw blurRad="38100" dist="19050" dir="2700000" algn="tl" rotWithShape="0">
                    <a:schemeClr val="dk1">
                      <a:alpha val="40000"/>
                    </a:schemeClr>
                  </a:outerShdw>
                </a:effectLst>
              </a:rPr>
            </a:br>
            <a:endParaRPr kumimoji="1" lang="ja-JP" altLang="en-US" sz="4000" dirty="0">
              <a:ln w="0"/>
              <a:solidFill>
                <a:schemeClr val="tx1"/>
              </a:solidFill>
              <a:effectLst>
                <a:outerShdw blurRad="38100" dist="19050" dir="2700000" algn="tl" rotWithShape="0">
                  <a:schemeClr val="dk1">
                    <a:alpha val="40000"/>
                  </a:schemeClr>
                </a:outerShdw>
              </a:effectLst>
            </a:endParaRPr>
          </a:p>
        </p:txBody>
      </p:sp>
      <p:sp>
        <p:nvSpPr>
          <p:cNvPr id="3" name="コンテンツ プレースホルダー 2"/>
          <p:cNvSpPr>
            <a:spLocks noGrp="1"/>
          </p:cNvSpPr>
          <p:nvPr>
            <p:ph sz="half" idx="1"/>
          </p:nvPr>
        </p:nvSpPr>
        <p:spPr>
          <a:xfrm>
            <a:off x="114300" y="1502229"/>
            <a:ext cx="3695469" cy="4672723"/>
          </a:xfrm>
        </p:spPr>
        <p:txBody>
          <a:bodyPr>
            <a:normAutofit/>
          </a:bodyPr>
          <a:lstStyle/>
          <a:p>
            <a:pPr marL="0" indent="0">
              <a:buNone/>
            </a:pPr>
            <a:r>
              <a:rPr lang="en-US" altLang="ja-JP" sz="4000" dirty="0" smtClean="0"/>
              <a:t>A</a:t>
            </a:r>
            <a:endParaRPr lang="ja-JP" altLang="en-US" sz="4000" dirty="0"/>
          </a:p>
          <a:p>
            <a:pPr marL="0" indent="0">
              <a:buNone/>
            </a:pPr>
            <a:endParaRPr kumimoji="1" lang="ja-JP" altLang="en-US" sz="2800" dirty="0">
              <a:ln w="0"/>
              <a:solidFill>
                <a:schemeClr val="tx1"/>
              </a:solidFill>
              <a:effectLst>
                <a:outerShdw blurRad="38100" dist="19050" dir="2700000" algn="tl" rotWithShape="0">
                  <a:schemeClr val="dk1">
                    <a:alpha val="40000"/>
                  </a:schemeClr>
                </a:outerShdw>
              </a:effectLst>
              <a:hlinkClick r:id="rId2" action="ppaction://hlinksldjump"/>
            </a:endParaRPr>
          </a:p>
        </p:txBody>
      </p:sp>
      <p:sp>
        <p:nvSpPr>
          <p:cNvPr id="4" name="コンテンツ プレースホルダー 3"/>
          <p:cNvSpPr>
            <a:spLocks noGrp="1"/>
          </p:cNvSpPr>
          <p:nvPr>
            <p:ph sz="half" idx="2"/>
          </p:nvPr>
        </p:nvSpPr>
        <p:spPr>
          <a:xfrm>
            <a:off x="3522994" y="1803042"/>
            <a:ext cx="3012214" cy="3326562"/>
          </a:xfrm>
        </p:spPr>
        <p:txBody>
          <a:bodyPr>
            <a:normAutofit/>
          </a:bodyPr>
          <a:lstStyle/>
          <a:p>
            <a:pPr marL="0" indent="0">
              <a:buNone/>
            </a:pPr>
            <a:r>
              <a:rPr lang="en-US" altLang="ja-JP" sz="4000" dirty="0" smtClean="0"/>
              <a:t>B</a:t>
            </a:r>
            <a:endParaRPr lang="ja-JP" altLang="en-US" sz="4000" dirty="0"/>
          </a:p>
          <a:p>
            <a:pPr marL="0" indent="0">
              <a:buNone/>
            </a:pPr>
            <a:endParaRPr kumimoji="1" lang="ja-JP" altLang="en-US" sz="3200" dirty="0">
              <a:solidFill>
                <a:schemeClr val="tx1"/>
              </a:solidFill>
              <a:hlinkClick r:id="rId3" action="ppaction://hlinksldjump"/>
            </a:endParaRPr>
          </a:p>
        </p:txBody>
      </p:sp>
      <p:sp>
        <p:nvSpPr>
          <p:cNvPr id="6" name="コンテンツ プレースホルダー 3">
            <a:hlinkClick r:id="rId4" action="ppaction://hlinksldjump"/>
          </p:cNvPr>
          <p:cNvSpPr txBox="1">
            <a:spLocks/>
          </p:cNvSpPr>
          <p:nvPr/>
        </p:nvSpPr>
        <p:spPr>
          <a:xfrm>
            <a:off x="7704959" y="1938604"/>
            <a:ext cx="3056496" cy="385915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defTabSz="457200">
              <a:lnSpc>
                <a:spcPct val="100000"/>
              </a:lnSpc>
              <a:buClr>
                <a:srgbClr val="5FCBEF"/>
              </a:buClr>
              <a:buSzPct val="80000"/>
              <a:buNone/>
            </a:pPr>
            <a:r>
              <a:rPr lang="en-US" altLang="ja-JP" sz="4000" dirty="0" smtClean="0">
                <a:solidFill>
                  <a:prstClr val="black">
                    <a:lumMod val="75000"/>
                    <a:lumOff val="25000"/>
                  </a:prstClr>
                </a:solidFill>
              </a:rPr>
              <a:t>C</a:t>
            </a:r>
            <a:endParaRPr lang="ja-JP" altLang="en-US" sz="4000" dirty="0"/>
          </a:p>
        </p:txBody>
      </p:sp>
      <p:sp>
        <p:nvSpPr>
          <p:cNvPr id="7" name="雲形吹き出し 6">
            <a:hlinkClick r:id="rId3" action="ppaction://hlinksldjump"/>
          </p:cNvPr>
          <p:cNvSpPr/>
          <p:nvPr/>
        </p:nvSpPr>
        <p:spPr>
          <a:xfrm>
            <a:off x="3629501" y="1198365"/>
            <a:ext cx="4255727" cy="4535915"/>
          </a:xfrm>
          <a:prstGeom prst="cloudCallout">
            <a:avLst>
              <a:gd name="adj1" fmla="val -19076"/>
              <a:gd name="adj2" fmla="val 60329"/>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schemeClr val="tx1"/>
                </a:solidFill>
                <a:latin typeface="AR P丸ゴシック体E" panose="020F0900000000000000" pitchFamily="50" charset="-128"/>
                <a:ea typeface="AR P丸ゴシック体E" panose="020F0900000000000000" pitchFamily="50" charset="-128"/>
              </a:rPr>
              <a:t>犬が利口なのはよく分かりました。しかし</a:t>
            </a:r>
            <a:r>
              <a:rPr lang="en-US" altLang="ja-JP" sz="2800" dirty="0" smtClean="0">
                <a:solidFill>
                  <a:schemeClr val="tx1"/>
                </a:solidFill>
                <a:latin typeface="AR P丸ゴシック体E" panose="020F0900000000000000" pitchFamily="50" charset="-128"/>
                <a:ea typeface="AR P丸ゴシック体E" panose="020F0900000000000000" pitchFamily="50" charset="-128"/>
              </a:rPr>
              <a:t>,</a:t>
            </a:r>
            <a:r>
              <a:rPr lang="ja-JP" altLang="en-US" sz="2800" dirty="0" smtClean="0">
                <a:solidFill>
                  <a:schemeClr val="tx1"/>
                </a:solidFill>
                <a:latin typeface="AR P丸ゴシック体E" panose="020F0900000000000000" pitchFamily="50" charset="-128"/>
                <a:ea typeface="AR P丸ゴシック体E" panose="020F0900000000000000" pitchFamily="50" charset="-128"/>
              </a:rPr>
              <a:t>なぜ</a:t>
            </a:r>
            <a:r>
              <a:rPr lang="en-US" altLang="ja-JP" sz="2800" dirty="0" smtClean="0">
                <a:solidFill>
                  <a:schemeClr val="tx1"/>
                </a:solidFill>
                <a:latin typeface="AR P丸ゴシック体E" panose="020F0900000000000000" pitchFamily="50" charset="-128"/>
                <a:ea typeface="AR P丸ゴシック体E" panose="020F0900000000000000" pitchFamily="50" charset="-128"/>
              </a:rPr>
              <a:t>,</a:t>
            </a:r>
            <a:r>
              <a:rPr lang="ja-JP" altLang="en-US" sz="2800" dirty="0" smtClean="0">
                <a:solidFill>
                  <a:schemeClr val="tx1"/>
                </a:solidFill>
                <a:latin typeface="AR P丸ゴシック体E" panose="020F0900000000000000" pitchFamily="50" charset="-128"/>
                <a:ea typeface="AR P丸ゴシック体E" panose="020F0900000000000000" pitchFamily="50" charset="-128"/>
              </a:rPr>
              <a:t>小型犬が好きなのかよく分からなかったので教えてもらえますか？</a:t>
            </a:r>
            <a:endParaRPr kumimoji="1" lang="ja-JP" altLang="en-US" sz="2800" dirty="0">
              <a:solidFill>
                <a:schemeClr val="tx1"/>
              </a:solidFill>
              <a:latin typeface="AR P丸ゴシック体E" panose="020F0900000000000000" pitchFamily="50" charset="-128"/>
              <a:ea typeface="AR P丸ゴシック体E" panose="020F0900000000000000" pitchFamily="50" charset="-128"/>
            </a:endParaRPr>
          </a:p>
        </p:txBody>
      </p:sp>
      <p:sp>
        <p:nvSpPr>
          <p:cNvPr id="8" name="雲形吹き出し 7">
            <a:hlinkClick r:id="rId4" action="ppaction://hlinksldjump"/>
          </p:cNvPr>
          <p:cNvSpPr/>
          <p:nvPr/>
        </p:nvSpPr>
        <p:spPr>
          <a:xfrm>
            <a:off x="156147" y="1803042"/>
            <a:ext cx="3366847" cy="3416621"/>
          </a:xfrm>
          <a:prstGeom prst="cloudCallout">
            <a:avLst/>
          </a:prstGeom>
          <a:no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prstClr val="black"/>
                </a:solidFill>
                <a:latin typeface="AR P丸ゴシック体E" panose="020F0900000000000000" pitchFamily="50" charset="-128"/>
                <a:ea typeface="AR P丸ゴシック体E" panose="020F0900000000000000" pitchFamily="50" charset="-128"/>
              </a:rPr>
              <a:t>僕は動物があまり好きではありません。何で</a:t>
            </a:r>
            <a:r>
              <a:rPr lang="en-US" altLang="ja-JP" sz="2800" dirty="0" smtClean="0">
                <a:solidFill>
                  <a:prstClr val="black"/>
                </a:solidFill>
                <a:latin typeface="AR P丸ゴシック体E" panose="020F0900000000000000" pitchFamily="50" charset="-128"/>
                <a:ea typeface="AR P丸ゴシック体E" panose="020F0900000000000000" pitchFamily="50" charset="-128"/>
              </a:rPr>
              <a:t>,</a:t>
            </a:r>
            <a:r>
              <a:rPr lang="ja-JP" altLang="en-US" sz="2800" dirty="0" smtClean="0">
                <a:solidFill>
                  <a:prstClr val="black"/>
                </a:solidFill>
                <a:latin typeface="AR P丸ゴシック体E" panose="020F0900000000000000" pitchFamily="50" charset="-128"/>
                <a:ea typeface="AR P丸ゴシック体E" panose="020F0900000000000000" pitchFamily="50" charset="-128"/>
              </a:rPr>
              <a:t>そんな話したんですか。</a:t>
            </a:r>
            <a:endParaRPr lang="ja-JP" altLang="en-US" sz="2800" dirty="0">
              <a:solidFill>
                <a:prstClr val="black"/>
              </a:solidFill>
              <a:latin typeface="AR P丸ゴシック体E" panose="020F0900000000000000" pitchFamily="50" charset="-128"/>
              <a:ea typeface="AR P丸ゴシック体E" panose="020F0900000000000000" pitchFamily="50" charset="-128"/>
            </a:endParaRPr>
          </a:p>
        </p:txBody>
      </p:sp>
      <p:sp>
        <p:nvSpPr>
          <p:cNvPr id="12" name="雲形吹き出し 11">
            <a:hlinkClick r:id="rId4" action="ppaction://hlinksldjump"/>
          </p:cNvPr>
          <p:cNvSpPr/>
          <p:nvPr/>
        </p:nvSpPr>
        <p:spPr>
          <a:xfrm>
            <a:off x="7704959" y="1387929"/>
            <a:ext cx="3788587" cy="3618175"/>
          </a:xfrm>
          <a:prstGeom prst="cloudCallout">
            <a:avLst/>
          </a:prstGeom>
          <a:solidFill>
            <a:schemeClr val="accent1">
              <a:alpha val="0"/>
            </a:schemeClr>
          </a:solid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t>わ</a:t>
            </a:r>
            <a:endParaRPr kumimoji="1" lang="en-US" altLang="ja-JP" dirty="0" smtClean="0"/>
          </a:p>
          <a:p>
            <a:pPr algn="ctr"/>
            <a:r>
              <a:rPr lang="ja-JP" altLang="en-US" sz="2800" dirty="0" smtClean="0">
                <a:solidFill>
                  <a:prstClr val="black"/>
                </a:solidFill>
                <a:latin typeface="AR P丸ゴシック体E" panose="020F0900000000000000" pitchFamily="50" charset="-128"/>
                <a:ea typeface="AR P丸ゴシック体E" panose="020F0900000000000000" pitchFamily="50" charset="-128"/>
              </a:rPr>
              <a:t>僕</a:t>
            </a:r>
            <a:r>
              <a:rPr lang="ja-JP" altLang="en-US" sz="2800" dirty="0">
                <a:solidFill>
                  <a:prstClr val="black"/>
                </a:solidFill>
                <a:latin typeface="AR P丸ゴシック体E" panose="020F0900000000000000" pitchFamily="50" charset="-128"/>
                <a:ea typeface="AR P丸ゴシック体E" panose="020F0900000000000000" pitchFamily="50" charset="-128"/>
              </a:rPr>
              <a:t>は昨日</a:t>
            </a:r>
            <a:r>
              <a:rPr lang="en-US" altLang="ja-JP" sz="2800" dirty="0">
                <a:solidFill>
                  <a:prstClr val="black"/>
                </a:solidFill>
                <a:latin typeface="AR P丸ゴシック体E" panose="020F0900000000000000" pitchFamily="50" charset="-128"/>
                <a:ea typeface="AR P丸ゴシック体E" panose="020F0900000000000000" pitchFamily="50" charset="-128"/>
              </a:rPr>
              <a:t>,</a:t>
            </a:r>
            <a:r>
              <a:rPr lang="ja-JP" altLang="en-US" sz="2800" dirty="0">
                <a:solidFill>
                  <a:prstClr val="black"/>
                </a:solidFill>
                <a:latin typeface="AR P丸ゴシック体E" panose="020F0900000000000000" pitchFamily="50" charset="-128"/>
                <a:ea typeface="AR P丸ゴシック体E" panose="020F0900000000000000" pitchFamily="50" charset="-128"/>
              </a:rPr>
              <a:t>捨て犬を見かけました。飼ってもいいですか？</a:t>
            </a:r>
            <a:endParaRPr lang="ja-JP" altLang="en-US" sz="2800" dirty="0">
              <a:latin typeface="AR P丸ゴシック体E" panose="020F0900000000000000" pitchFamily="50" charset="-128"/>
              <a:ea typeface="AR P丸ゴシック体E" panose="020F0900000000000000" pitchFamily="50" charset="-128"/>
            </a:endParaRPr>
          </a:p>
          <a:p>
            <a:pPr algn="ctr"/>
            <a:r>
              <a:rPr kumimoji="1" lang="ja-JP" altLang="en-US" sz="2800" dirty="0" smtClean="0">
                <a:latin typeface="AR P丸ゴシック体E" panose="020F0900000000000000" pitchFamily="50" charset="-128"/>
                <a:ea typeface="AR P丸ゴシック体E" panose="020F0900000000000000" pitchFamily="50" charset="-128"/>
              </a:rPr>
              <a:t>すわ</a:t>
            </a:r>
            <a:endParaRPr kumimoji="1" lang="ja-JP" altLang="en-US" sz="2800" dirty="0">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26167615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1000"/>
                                        <p:tgtEl>
                                          <p:spTgt spid="4">
                                            <p:txEl>
                                              <p:pRg st="0" end="0"/>
                                            </p:txEl>
                                          </p:spTgt>
                                        </p:tgtEl>
                                      </p:cBhvr>
                                    </p:animEffect>
                                    <p:anim calcmode="lin" valueType="num">
                                      <p:cBhvr>
                                        <p:cTn id="2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0" end="0"/>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6" grpId="0"/>
      <p:bldP spid="7" grpId="0" animBg="1"/>
      <p:bldP spid="8" grpId="0" animBg="1"/>
      <p:bldP spid="1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hlinkClick r:id="rId2" action="ppaction://hlinksldjump"/>
          </p:cNvPr>
          <p:cNvSpPr/>
          <p:nvPr/>
        </p:nvSpPr>
        <p:spPr>
          <a:xfrm>
            <a:off x="0" y="159026"/>
            <a:ext cx="12192000" cy="6858000"/>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タイトル 1"/>
          <p:cNvSpPr>
            <a:spLocks noGrp="1"/>
          </p:cNvSpPr>
          <p:nvPr>
            <p:ph type="title"/>
          </p:nvPr>
        </p:nvSpPr>
        <p:spPr>
          <a:xfrm>
            <a:off x="1467164" y="910692"/>
            <a:ext cx="4001346" cy="1550989"/>
          </a:xfrm>
        </p:spPr>
        <p:txBody>
          <a:bodyPr>
            <a:noAutofit/>
          </a:bodyPr>
          <a:lstStyle/>
          <a:p>
            <a:r>
              <a:rPr kumimoji="1" lang="ja-JP" altLang="en-US" sz="9600" dirty="0" smtClean="0">
                <a:ln w="0"/>
                <a:solidFill>
                  <a:schemeClr val="tx1"/>
                </a:solidFill>
                <a:latin typeface="AR板体H" panose="04020909000000000000" pitchFamily="17" charset="-128"/>
                <a:ea typeface="AR板体H" panose="04020909000000000000" pitchFamily="17" charset="-128"/>
              </a:rPr>
              <a:t>う～ん。</a:t>
            </a:r>
            <a:endParaRPr kumimoji="1" lang="ja-JP" altLang="en-US" sz="9600" dirty="0">
              <a:ln w="0"/>
              <a:solidFill>
                <a:schemeClr val="tx1"/>
              </a:solidFill>
              <a:latin typeface="AR板体H" panose="04020909000000000000" pitchFamily="17" charset="-128"/>
              <a:ea typeface="AR板体H" panose="04020909000000000000" pitchFamily="17" charset="-128"/>
            </a:endParaRPr>
          </a:p>
        </p:txBody>
      </p:sp>
      <p:pic>
        <p:nvPicPr>
          <p:cNvPr id="5" name="図 4"/>
          <p:cNvPicPr>
            <a:picLocks noChangeAspect="1"/>
          </p:cNvPicPr>
          <p:nvPr/>
        </p:nvPicPr>
        <p:blipFill>
          <a:blip r:embed="rId3"/>
          <a:stretch>
            <a:fillRect/>
          </a:stretch>
        </p:blipFill>
        <p:spPr>
          <a:xfrm>
            <a:off x="6036135" y="1391478"/>
            <a:ext cx="2794119" cy="2790865"/>
          </a:xfrm>
          <a:prstGeom prst="rect">
            <a:avLst/>
          </a:prstGeom>
        </p:spPr>
      </p:pic>
      <p:pic>
        <p:nvPicPr>
          <p:cNvPr id="7" name="図 6"/>
          <p:cNvPicPr>
            <a:picLocks noChangeAspect="1"/>
          </p:cNvPicPr>
          <p:nvPr/>
        </p:nvPicPr>
        <p:blipFill>
          <a:blip r:embed="rId4"/>
          <a:stretch>
            <a:fillRect/>
          </a:stretch>
        </p:blipFill>
        <p:spPr>
          <a:xfrm>
            <a:off x="3763617" y="4301614"/>
            <a:ext cx="2678071" cy="2021766"/>
          </a:xfrm>
          <a:prstGeom prst="rect">
            <a:avLst/>
          </a:prstGeom>
        </p:spPr>
      </p:pic>
    </p:spTree>
    <p:extLst>
      <p:ext uri="{BB962C8B-B14F-4D97-AF65-F5344CB8AC3E}">
        <p14:creationId xmlns:p14="http://schemas.microsoft.com/office/powerpoint/2010/main" val="307668936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1172739" y="284154"/>
            <a:ext cx="10129436" cy="5504511"/>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en-US" altLang="ja-JP" sz="16700" dirty="0" smtClean="0">
                <a:ln w="0"/>
                <a:solidFill>
                  <a:schemeClr val="tx1"/>
                </a:solidFill>
                <a:effectLst>
                  <a:outerShdw blurRad="38100" dist="19050" dir="2700000" algn="tl" rotWithShape="0">
                    <a:schemeClr val="dk1">
                      <a:alpha val="40000"/>
                    </a:schemeClr>
                  </a:outerShdw>
                </a:effectLst>
                <a:latin typeface="AR PなごみＰＯＰ体B" panose="040B0800000000000000" pitchFamily="50" charset="-128"/>
                <a:ea typeface="AR PなごみＰＯＰ体B" panose="040B0800000000000000" pitchFamily="50" charset="-128"/>
              </a:rPr>
              <a:t>Goo</a:t>
            </a:r>
            <a:r>
              <a:rPr lang="ja-JP" altLang="en-US" sz="16700" dirty="0" smtClean="0">
                <a:ln w="0"/>
                <a:solidFill>
                  <a:schemeClr val="tx1"/>
                </a:solidFill>
                <a:effectLst>
                  <a:outerShdw blurRad="38100" dist="19050" dir="2700000" algn="tl" rotWithShape="0">
                    <a:schemeClr val="dk1">
                      <a:alpha val="40000"/>
                    </a:schemeClr>
                  </a:outerShdw>
                </a:effectLst>
                <a:latin typeface="AR PなごみＰＯＰ体B" panose="040B0800000000000000" pitchFamily="50" charset="-128"/>
                <a:ea typeface="AR PなごみＰＯＰ体B" panose="040B0800000000000000" pitchFamily="50" charset="-128"/>
              </a:rPr>
              <a:t>ｄ</a:t>
            </a:r>
            <a:r>
              <a:rPr lang="ja-JP" altLang="en-US" sz="16700" dirty="0" smtClean="0">
                <a:ln w="0"/>
                <a:solidFill>
                  <a:schemeClr val="tx1"/>
                </a:solidFill>
                <a:effectLst>
                  <a:outerShdw blurRad="38100" dist="19050" dir="2700000" algn="tl" rotWithShape="0">
                    <a:schemeClr val="dk1">
                      <a:alpha val="40000"/>
                    </a:schemeClr>
                  </a:outerShdw>
                </a:effectLst>
              </a:rPr>
              <a:t>！！</a:t>
            </a:r>
            <a:endParaRPr lang="ja-JP" altLang="en-US" sz="16700" dirty="0">
              <a:ln w="0"/>
              <a:solidFill>
                <a:schemeClr val="tx1"/>
              </a:solidFill>
              <a:effectLst>
                <a:outerShdw blurRad="38100" dist="19050" dir="2700000" algn="tl" rotWithShape="0">
                  <a:schemeClr val="dk1">
                    <a:alpha val="40000"/>
                  </a:schemeClr>
                </a:outerShdw>
              </a:effectLst>
            </a:endParaRPr>
          </a:p>
        </p:txBody>
      </p:sp>
      <p:grpSp>
        <p:nvGrpSpPr>
          <p:cNvPr id="4" name="グループ化 3"/>
          <p:cNvGrpSpPr/>
          <p:nvPr/>
        </p:nvGrpSpPr>
        <p:grpSpPr>
          <a:xfrm>
            <a:off x="4846409" y="1976811"/>
            <a:ext cx="5502440" cy="4632510"/>
            <a:chOff x="4986163" y="1984255"/>
            <a:chExt cx="5502440" cy="4632510"/>
          </a:xfrm>
        </p:grpSpPr>
        <p:pic>
          <p:nvPicPr>
            <p:cNvPr id="5" name="図 4"/>
            <p:cNvPicPr>
              <a:picLocks noChangeAspect="1"/>
            </p:cNvPicPr>
            <p:nvPr/>
          </p:nvPicPr>
          <p:blipFill>
            <a:blip r:embed="rId2"/>
            <a:stretch>
              <a:fillRect/>
            </a:stretch>
          </p:blipFill>
          <p:spPr>
            <a:xfrm>
              <a:off x="6765881" y="2000225"/>
              <a:ext cx="1902983" cy="1162252"/>
            </a:xfrm>
            <a:prstGeom prst="rect">
              <a:avLst/>
            </a:prstGeom>
          </p:spPr>
        </p:pic>
        <p:grpSp>
          <p:nvGrpSpPr>
            <p:cNvPr id="8" name="グループ化 7"/>
            <p:cNvGrpSpPr/>
            <p:nvPr/>
          </p:nvGrpSpPr>
          <p:grpSpPr>
            <a:xfrm>
              <a:off x="4986163" y="1984255"/>
              <a:ext cx="5502440" cy="4632510"/>
              <a:chOff x="5040227" y="1961838"/>
              <a:chExt cx="5502440" cy="4632510"/>
            </a:xfrm>
          </p:grpSpPr>
          <p:pic>
            <p:nvPicPr>
              <p:cNvPr id="9" name="図 8"/>
              <p:cNvPicPr>
                <a:picLocks noChangeAspect="1"/>
              </p:cNvPicPr>
              <p:nvPr/>
            </p:nvPicPr>
            <p:blipFill>
              <a:blip r:embed="rId3"/>
              <a:stretch>
                <a:fillRect/>
              </a:stretch>
            </p:blipFill>
            <p:spPr>
              <a:xfrm>
                <a:off x="5040227" y="2011906"/>
                <a:ext cx="1010708" cy="1009531"/>
              </a:xfrm>
              <a:prstGeom prst="rect">
                <a:avLst/>
              </a:prstGeom>
            </p:spPr>
          </p:pic>
          <p:grpSp>
            <p:nvGrpSpPr>
              <p:cNvPr id="10" name="グループ化 9"/>
              <p:cNvGrpSpPr/>
              <p:nvPr/>
            </p:nvGrpSpPr>
            <p:grpSpPr>
              <a:xfrm>
                <a:off x="5040227" y="1961838"/>
                <a:ext cx="5502440" cy="4632510"/>
                <a:chOff x="5116655" y="1965262"/>
                <a:chExt cx="5502440" cy="4632510"/>
              </a:xfrm>
            </p:grpSpPr>
            <p:pic>
              <p:nvPicPr>
                <p:cNvPr id="11" name="図 10"/>
                <p:cNvPicPr>
                  <a:picLocks noChangeAspect="1"/>
                </p:cNvPicPr>
                <p:nvPr/>
              </p:nvPicPr>
              <p:blipFill>
                <a:blip r:embed="rId4"/>
                <a:stretch>
                  <a:fillRect/>
                </a:stretch>
              </p:blipFill>
              <p:spPr>
                <a:xfrm>
                  <a:off x="7053986" y="4463566"/>
                  <a:ext cx="1658622" cy="2134206"/>
                </a:xfrm>
                <a:prstGeom prst="rect">
                  <a:avLst/>
                </a:prstGeom>
              </p:spPr>
            </p:pic>
            <p:pic>
              <p:nvPicPr>
                <p:cNvPr id="12" name="図 11"/>
                <p:cNvPicPr>
                  <a:picLocks noChangeAspect="1"/>
                </p:cNvPicPr>
                <p:nvPr/>
              </p:nvPicPr>
              <p:blipFill>
                <a:blip r:embed="rId5"/>
                <a:stretch>
                  <a:fillRect/>
                </a:stretch>
              </p:blipFill>
              <p:spPr>
                <a:xfrm>
                  <a:off x="5168675" y="4300510"/>
                  <a:ext cx="1727698" cy="2251325"/>
                </a:xfrm>
                <a:prstGeom prst="rect">
                  <a:avLst/>
                </a:prstGeom>
              </p:spPr>
            </p:pic>
            <p:pic>
              <p:nvPicPr>
                <p:cNvPr id="13" name="図 12"/>
                <p:cNvPicPr>
                  <a:picLocks noChangeAspect="1"/>
                </p:cNvPicPr>
                <p:nvPr/>
              </p:nvPicPr>
              <p:blipFill>
                <a:blip r:embed="rId6"/>
                <a:stretch>
                  <a:fillRect/>
                </a:stretch>
              </p:blipFill>
              <p:spPr>
                <a:xfrm>
                  <a:off x="9009220" y="4605638"/>
                  <a:ext cx="1609875" cy="1992134"/>
                </a:xfrm>
                <a:prstGeom prst="rect">
                  <a:avLst/>
                </a:prstGeom>
              </p:spPr>
            </p:pic>
            <p:pic>
              <p:nvPicPr>
                <p:cNvPr id="14" name="図 13"/>
                <p:cNvPicPr>
                  <a:picLocks noChangeAspect="1"/>
                </p:cNvPicPr>
                <p:nvPr/>
              </p:nvPicPr>
              <p:blipFill>
                <a:blip r:embed="rId7"/>
                <a:stretch>
                  <a:fillRect/>
                </a:stretch>
              </p:blipFill>
              <p:spPr>
                <a:xfrm>
                  <a:off x="7172411" y="2927207"/>
                  <a:ext cx="1129945" cy="1036763"/>
                </a:xfrm>
                <a:prstGeom prst="rect">
                  <a:avLst/>
                </a:prstGeom>
              </p:spPr>
            </p:pic>
            <p:pic>
              <p:nvPicPr>
                <p:cNvPr id="15" name="図 14"/>
                <p:cNvPicPr>
                  <a:picLocks noChangeAspect="1"/>
                </p:cNvPicPr>
                <p:nvPr/>
              </p:nvPicPr>
              <p:blipFill>
                <a:blip r:embed="rId8"/>
                <a:stretch>
                  <a:fillRect/>
                </a:stretch>
              </p:blipFill>
              <p:spPr>
                <a:xfrm>
                  <a:off x="8360335" y="2887670"/>
                  <a:ext cx="866738" cy="1082160"/>
                </a:xfrm>
                <a:prstGeom prst="rect">
                  <a:avLst/>
                </a:prstGeom>
              </p:spPr>
            </p:pic>
            <p:pic>
              <p:nvPicPr>
                <p:cNvPr id="16" name="図 15"/>
                <p:cNvPicPr>
                  <a:picLocks noChangeAspect="1"/>
                </p:cNvPicPr>
                <p:nvPr/>
              </p:nvPicPr>
              <p:blipFill>
                <a:blip r:embed="rId9"/>
                <a:stretch>
                  <a:fillRect/>
                </a:stretch>
              </p:blipFill>
              <p:spPr>
                <a:xfrm>
                  <a:off x="6083260" y="3077916"/>
                  <a:ext cx="956571" cy="1060164"/>
                </a:xfrm>
                <a:prstGeom prst="rect">
                  <a:avLst/>
                </a:prstGeom>
              </p:spPr>
            </p:pic>
            <p:pic>
              <p:nvPicPr>
                <p:cNvPr id="17" name="図 16"/>
                <p:cNvPicPr>
                  <a:picLocks noChangeAspect="1"/>
                </p:cNvPicPr>
                <p:nvPr/>
              </p:nvPicPr>
              <p:blipFill>
                <a:blip r:embed="rId10"/>
                <a:stretch>
                  <a:fillRect/>
                </a:stretch>
              </p:blipFill>
              <p:spPr>
                <a:xfrm>
                  <a:off x="9422711" y="1965262"/>
                  <a:ext cx="874812" cy="969696"/>
                </a:xfrm>
                <a:prstGeom prst="rect">
                  <a:avLst/>
                </a:prstGeom>
              </p:spPr>
            </p:pic>
            <p:pic>
              <p:nvPicPr>
                <p:cNvPr id="18" name="図 17"/>
                <p:cNvPicPr>
                  <a:picLocks noChangeAspect="1"/>
                </p:cNvPicPr>
                <p:nvPr/>
              </p:nvPicPr>
              <p:blipFill>
                <a:blip r:embed="rId11"/>
                <a:stretch>
                  <a:fillRect/>
                </a:stretch>
              </p:blipFill>
              <p:spPr>
                <a:xfrm>
                  <a:off x="9422711" y="3195186"/>
                  <a:ext cx="960953" cy="1065180"/>
                </a:xfrm>
                <a:prstGeom prst="rect">
                  <a:avLst/>
                </a:prstGeom>
              </p:spPr>
            </p:pic>
            <p:pic>
              <p:nvPicPr>
                <p:cNvPr id="19" name="図 18"/>
                <p:cNvPicPr>
                  <a:picLocks noChangeAspect="1"/>
                </p:cNvPicPr>
                <p:nvPr/>
              </p:nvPicPr>
              <p:blipFill>
                <a:blip r:embed="rId12"/>
                <a:stretch>
                  <a:fillRect/>
                </a:stretch>
              </p:blipFill>
              <p:spPr>
                <a:xfrm>
                  <a:off x="6507703" y="2219402"/>
                  <a:ext cx="2703729" cy="2029083"/>
                </a:xfrm>
                <a:prstGeom prst="rect">
                  <a:avLst/>
                </a:prstGeom>
              </p:spPr>
            </p:pic>
            <p:pic>
              <p:nvPicPr>
                <p:cNvPr id="20" name="図 19"/>
                <p:cNvPicPr>
                  <a:picLocks noChangeAspect="1"/>
                </p:cNvPicPr>
                <p:nvPr/>
              </p:nvPicPr>
              <p:blipFill>
                <a:blip r:embed="rId13"/>
                <a:stretch>
                  <a:fillRect/>
                </a:stretch>
              </p:blipFill>
              <p:spPr>
                <a:xfrm>
                  <a:off x="5755733" y="3236043"/>
                  <a:ext cx="419581" cy="419092"/>
                </a:xfrm>
                <a:prstGeom prst="rect">
                  <a:avLst/>
                </a:prstGeom>
              </p:spPr>
            </p:pic>
            <p:pic>
              <p:nvPicPr>
                <p:cNvPr id="21" name="図 20"/>
                <p:cNvPicPr>
                  <a:picLocks noChangeAspect="1"/>
                </p:cNvPicPr>
                <p:nvPr/>
              </p:nvPicPr>
              <p:blipFill>
                <a:blip r:embed="rId14"/>
                <a:stretch>
                  <a:fillRect/>
                </a:stretch>
              </p:blipFill>
              <p:spPr>
                <a:xfrm>
                  <a:off x="5116655" y="3607417"/>
                  <a:ext cx="670781" cy="670000"/>
                </a:xfrm>
                <a:prstGeom prst="rect">
                  <a:avLst/>
                </a:prstGeom>
              </p:spPr>
            </p:pic>
          </p:grpSp>
        </p:grpSp>
      </p:grpSp>
    </p:spTree>
    <p:extLst>
      <p:ext uri="{BB962C8B-B14F-4D97-AF65-F5344CB8AC3E}">
        <p14:creationId xmlns:p14="http://schemas.microsoft.com/office/powerpoint/2010/main" val="84964025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800" dirty="0" smtClean="0">
                <a:solidFill>
                  <a:schemeClr val="tx1"/>
                </a:solidFill>
                <a:latin typeface="AR P丸ゴシック体E" panose="020F0900000000000000" pitchFamily="50" charset="-128"/>
                <a:ea typeface="AR P丸ゴシック体E" panose="020F0900000000000000" pitchFamily="50" charset="-128"/>
              </a:rPr>
              <a:t>質問は</a:t>
            </a:r>
            <a:endParaRPr kumimoji="1" lang="ja-JP" altLang="en-US" sz="4800" dirty="0">
              <a:solidFill>
                <a:schemeClr val="tx1"/>
              </a:solidFill>
              <a:latin typeface="AR P丸ゴシック体E" panose="020F0900000000000000" pitchFamily="50" charset="-128"/>
              <a:ea typeface="AR P丸ゴシック体E" panose="020F0900000000000000" pitchFamily="50" charset="-128"/>
            </a:endParaRPr>
          </a:p>
        </p:txBody>
      </p:sp>
      <p:sp>
        <p:nvSpPr>
          <p:cNvPr id="3" name="コンテンツ プレースホルダー 2"/>
          <p:cNvSpPr>
            <a:spLocks noGrp="1"/>
          </p:cNvSpPr>
          <p:nvPr>
            <p:ph sz="half" idx="1"/>
          </p:nvPr>
        </p:nvSpPr>
        <p:spPr>
          <a:xfrm>
            <a:off x="677334" y="2059901"/>
            <a:ext cx="10083195" cy="1240972"/>
          </a:xfrm>
        </p:spPr>
        <p:txBody>
          <a:bodyPr>
            <a:noAutofit/>
          </a:bodyPr>
          <a:lstStyle/>
          <a:p>
            <a:r>
              <a:rPr kumimoji="1" lang="ja-JP" altLang="en-US" sz="6000" dirty="0" smtClean="0">
                <a:latin typeface="AR P丸ゴシック体E" panose="020F0900000000000000" pitchFamily="50" charset="-128"/>
                <a:ea typeface="AR P丸ゴシック体E" panose="020F0900000000000000" pitchFamily="50" charset="-128"/>
              </a:rPr>
              <a:t>話し合いを深めるものです。</a:t>
            </a:r>
            <a:endParaRPr kumimoji="1" lang="ja-JP" altLang="en-US" sz="6000" dirty="0">
              <a:latin typeface="AR P丸ゴシック体E" panose="020F0900000000000000" pitchFamily="50" charset="-128"/>
              <a:ea typeface="AR P丸ゴシック体E" panose="020F0900000000000000" pitchFamily="50" charset="-128"/>
            </a:endParaRPr>
          </a:p>
        </p:txBody>
      </p:sp>
      <p:sp>
        <p:nvSpPr>
          <p:cNvPr id="4" name="コンテンツ プレースホルダー 3"/>
          <p:cNvSpPr>
            <a:spLocks noGrp="1"/>
          </p:cNvSpPr>
          <p:nvPr>
            <p:ph sz="half" idx="2"/>
          </p:nvPr>
        </p:nvSpPr>
        <p:spPr>
          <a:xfrm>
            <a:off x="677334" y="3760683"/>
            <a:ext cx="10246480" cy="647925"/>
          </a:xfrm>
        </p:spPr>
        <p:txBody>
          <a:bodyPr>
            <a:noAutofit/>
          </a:bodyPr>
          <a:lstStyle/>
          <a:p>
            <a:r>
              <a:rPr kumimoji="1" lang="ja-JP" altLang="en-US" sz="6000" dirty="0" smtClean="0">
                <a:latin typeface="AR P丸ゴシック体E" panose="020F0900000000000000" pitchFamily="50" charset="-128"/>
                <a:ea typeface="AR P丸ゴシック体E" panose="020F0900000000000000" pitchFamily="50" charset="-128"/>
              </a:rPr>
              <a:t>よく考えて発言しましょう。</a:t>
            </a:r>
            <a:endParaRPr kumimoji="1" lang="ja-JP" altLang="en-US" sz="6000" dirty="0">
              <a:latin typeface="AR P丸ゴシック体E" panose="020F0900000000000000" pitchFamily="50" charset="-128"/>
              <a:ea typeface="AR P丸ゴシック体E" panose="020F0900000000000000" pitchFamily="50" charset="-128"/>
            </a:endParaRPr>
          </a:p>
        </p:txBody>
      </p:sp>
      <p:pic>
        <p:nvPicPr>
          <p:cNvPr id="5" name="図 4"/>
          <p:cNvPicPr>
            <a:picLocks noChangeAspect="1"/>
          </p:cNvPicPr>
          <p:nvPr/>
        </p:nvPicPr>
        <p:blipFill>
          <a:blip r:embed="rId2"/>
          <a:stretch>
            <a:fillRect/>
          </a:stretch>
        </p:blipFill>
        <p:spPr>
          <a:xfrm>
            <a:off x="7425078" y="4868418"/>
            <a:ext cx="1554615" cy="1536325"/>
          </a:xfrm>
          <a:prstGeom prst="rect">
            <a:avLst/>
          </a:prstGeom>
        </p:spPr>
      </p:pic>
    </p:spTree>
    <p:extLst>
      <p:ext uri="{BB962C8B-B14F-4D97-AF65-F5344CB8AC3E}">
        <p14:creationId xmlns:p14="http://schemas.microsoft.com/office/powerpoint/2010/main" val="778247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wipe(down)">
                                      <p:cBhvr>
                                        <p:cTn id="25" dur="580">
                                          <p:stCondLst>
                                            <p:cond delay="0"/>
                                          </p:stCondLst>
                                        </p:cTn>
                                        <p:tgtEl>
                                          <p:spTgt spid="4">
                                            <p:txEl>
                                              <p:pRg st="0" end="0"/>
                                            </p:txEl>
                                          </p:spTgt>
                                        </p:tgtEl>
                                      </p:cBhvr>
                                    </p:animEffect>
                                    <p:anim calcmode="lin" valueType="num">
                                      <p:cBhvr>
                                        <p:cTn id="26"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xEl>
                                              <p:pRg st="0" end="0"/>
                                            </p:txEl>
                                          </p:spTgt>
                                        </p:tgtEl>
                                      </p:cBhvr>
                                      <p:to x="100000" y="60000"/>
                                    </p:animScale>
                                    <p:animScale>
                                      <p:cBhvr>
                                        <p:cTn id="32" dur="166" decel="50000">
                                          <p:stCondLst>
                                            <p:cond delay="676"/>
                                          </p:stCondLst>
                                        </p:cTn>
                                        <p:tgtEl>
                                          <p:spTgt spid="4">
                                            <p:txEl>
                                              <p:pRg st="0" end="0"/>
                                            </p:txEl>
                                          </p:spTgt>
                                        </p:tgtEl>
                                      </p:cBhvr>
                                      <p:to x="100000" y="100000"/>
                                    </p:animScale>
                                    <p:animScale>
                                      <p:cBhvr>
                                        <p:cTn id="33" dur="26">
                                          <p:stCondLst>
                                            <p:cond delay="1312"/>
                                          </p:stCondLst>
                                        </p:cTn>
                                        <p:tgtEl>
                                          <p:spTgt spid="4">
                                            <p:txEl>
                                              <p:pRg st="0" end="0"/>
                                            </p:txEl>
                                          </p:spTgt>
                                        </p:tgtEl>
                                      </p:cBhvr>
                                      <p:to x="100000" y="80000"/>
                                    </p:animScale>
                                    <p:animScale>
                                      <p:cBhvr>
                                        <p:cTn id="34" dur="166" decel="50000">
                                          <p:stCondLst>
                                            <p:cond delay="1338"/>
                                          </p:stCondLst>
                                        </p:cTn>
                                        <p:tgtEl>
                                          <p:spTgt spid="4">
                                            <p:txEl>
                                              <p:pRg st="0" end="0"/>
                                            </p:txEl>
                                          </p:spTgt>
                                        </p:tgtEl>
                                      </p:cBhvr>
                                      <p:to x="100000" y="100000"/>
                                    </p:animScale>
                                    <p:animScale>
                                      <p:cBhvr>
                                        <p:cTn id="35" dur="26">
                                          <p:stCondLst>
                                            <p:cond delay="1642"/>
                                          </p:stCondLst>
                                        </p:cTn>
                                        <p:tgtEl>
                                          <p:spTgt spid="4">
                                            <p:txEl>
                                              <p:pRg st="0" end="0"/>
                                            </p:txEl>
                                          </p:spTgt>
                                        </p:tgtEl>
                                      </p:cBhvr>
                                      <p:to x="100000" y="90000"/>
                                    </p:animScale>
                                    <p:animScale>
                                      <p:cBhvr>
                                        <p:cTn id="36" dur="166" decel="50000">
                                          <p:stCondLst>
                                            <p:cond delay="1668"/>
                                          </p:stCondLst>
                                        </p:cTn>
                                        <p:tgtEl>
                                          <p:spTgt spid="4">
                                            <p:txEl>
                                              <p:pRg st="0" end="0"/>
                                            </p:txEl>
                                          </p:spTgt>
                                        </p:tgtEl>
                                      </p:cBhvr>
                                      <p:to x="100000" y="100000"/>
                                    </p:animScale>
                                    <p:animScale>
                                      <p:cBhvr>
                                        <p:cTn id="37" dur="26">
                                          <p:stCondLst>
                                            <p:cond delay="1808"/>
                                          </p:stCondLst>
                                        </p:cTn>
                                        <p:tgtEl>
                                          <p:spTgt spid="4">
                                            <p:txEl>
                                              <p:pRg st="0" end="0"/>
                                            </p:txEl>
                                          </p:spTgt>
                                        </p:tgtEl>
                                      </p:cBhvr>
                                      <p:to x="100000" y="95000"/>
                                    </p:animScale>
                                    <p:animScale>
                                      <p:cBhvr>
                                        <p:cTn id="38" dur="166" decel="50000">
                                          <p:stCondLst>
                                            <p:cond delay="1834"/>
                                          </p:stCondLst>
                                        </p:cTn>
                                        <p:tgtEl>
                                          <p:spTgt spid="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8967" y="615915"/>
            <a:ext cx="3394661" cy="611012"/>
          </a:xfrm>
        </p:spPr>
        <p:txBody>
          <a:bodyPr>
            <a:noAutofit/>
          </a:bodyPr>
          <a:lstStyle/>
          <a:p>
            <a:r>
              <a:rPr lang="ja-JP" altLang="en-US" dirty="0" smtClean="0">
                <a:ln w="0"/>
                <a:solidFill>
                  <a:schemeClr val="tx1"/>
                </a:solidFill>
              </a:rPr>
              <a:t>練習４</a:t>
            </a:r>
            <a:r>
              <a:rPr kumimoji="1" lang="ja-JP" altLang="en-US" dirty="0" smtClean="0">
                <a:ln w="0"/>
                <a:solidFill>
                  <a:schemeClr val="tx1"/>
                </a:solidFill>
                <a:effectLst>
                  <a:outerShdw blurRad="38100" dist="19050" dir="2700000" algn="tl" rotWithShape="0">
                    <a:schemeClr val="dk1">
                      <a:alpha val="40000"/>
                    </a:schemeClr>
                  </a:outerShdw>
                </a:effectLst>
              </a:rPr>
              <a:t>　</a:t>
            </a:r>
            <a:r>
              <a:rPr kumimoji="1" lang="en-US" altLang="ja-JP" dirty="0" smtClean="0">
                <a:ln w="0"/>
                <a:solidFill>
                  <a:schemeClr val="tx1"/>
                </a:solidFill>
                <a:effectLst>
                  <a:outerShdw blurRad="38100" dist="19050" dir="2700000" algn="tl" rotWithShape="0">
                    <a:schemeClr val="dk1">
                      <a:alpha val="40000"/>
                    </a:schemeClr>
                  </a:outerShdw>
                </a:effectLst>
              </a:rPr>
              <a:t/>
            </a:r>
            <a:br>
              <a:rPr kumimoji="1" lang="en-US" altLang="ja-JP" dirty="0" smtClean="0">
                <a:ln w="0"/>
                <a:solidFill>
                  <a:schemeClr val="tx1"/>
                </a:solidFill>
                <a:effectLst>
                  <a:outerShdw blurRad="38100" dist="19050" dir="2700000" algn="tl" rotWithShape="0">
                    <a:schemeClr val="dk1">
                      <a:alpha val="40000"/>
                    </a:schemeClr>
                  </a:outerShdw>
                </a:effectLst>
              </a:rPr>
            </a:br>
            <a:endParaRPr kumimoji="1" lang="ja-JP" altLang="en-US" dirty="0"/>
          </a:p>
        </p:txBody>
      </p:sp>
      <p:sp>
        <p:nvSpPr>
          <p:cNvPr id="7" name="円形吹き出し 6"/>
          <p:cNvSpPr/>
          <p:nvPr/>
        </p:nvSpPr>
        <p:spPr>
          <a:xfrm>
            <a:off x="4305993" y="615916"/>
            <a:ext cx="5878531" cy="2453856"/>
          </a:xfrm>
          <a:prstGeom prst="wedgeEllipseCallout">
            <a:avLst/>
          </a:prstGeom>
          <a:solidFill>
            <a:schemeClr val="bg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000" dirty="0" smtClean="0">
                <a:solidFill>
                  <a:prstClr val="black"/>
                </a:solidFill>
                <a:latin typeface="AR P丸ゴシック体E" panose="020F0900000000000000" pitchFamily="50" charset="-128"/>
                <a:ea typeface="AR P丸ゴシック体E" panose="020F0900000000000000" pitchFamily="50" charset="-128"/>
              </a:rPr>
              <a:t>何で小型犬を飼っているんですか？</a:t>
            </a:r>
            <a:endParaRPr lang="ja-JP" altLang="en-US" sz="4000" dirty="0">
              <a:solidFill>
                <a:prstClr val="white"/>
              </a:solidFill>
              <a:latin typeface="AR P丸ゴシック体E" panose="020F0900000000000000" pitchFamily="50" charset="-128"/>
              <a:ea typeface="AR P丸ゴシック体E" panose="020F0900000000000000" pitchFamily="50" charset="-128"/>
            </a:endParaRPr>
          </a:p>
        </p:txBody>
      </p:sp>
      <p:sp>
        <p:nvSpPr>
          <p:cNvPr id="10" name="タイトル 1"/>
          <p:cNvSpPr txBox="1">
            <a:spLocks/>
          </p:cNvSpPr>
          <p:nvPr/>
        </p:nvSpPr>
        <p:spPr>
          <a:xfrm>
            <a:off x="308967" y="421953"/>
            <a:ext cx="3307069" cy="2495814"/>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smtClean="0">
                <a:ln w="0"/>
                <a:solidFill>
                  <a:prstClr val="black"/>
                </a:solidFill>
                <a:effectLst>
                  <a:outerShdw blurRad="38100" dist="19050" dir="2700000" algn="tl" rotWithShape="0">
                    <a:prstClr val="black">
                      <a:alpha val="40000"/>
                    </a:prstClr>
                  </a:outerShdw>
                </a:effectLst>
              </a:rPr>
              <a:t>　</a:t>
            </a:r>
            <a:r>
              <a:rPr lang="en-US" altLang="ja-JP" dirty="0" smtClean="0">
                <a:ln w="0"/>
                <a:solidFill>
                  <a:prstClr val="black"/>
                </a:solidFill>
                <a:effectLst>
                  <a:outerShdw blurRad="38100" dist="19050" dir="2700000" algn="tl" rotWithShape="0">
                    <a:prstClr val="black">
                      <a:alpha val="40000"/>
                    </a:prstClr>
                  </a:outerShdw>
                </a:effectLst>
              </a:rPr>
              <a:t/>
            </a:r>
            <a:br>
              <a:rPr lang="en-US" altLang="ja-JP" dirty="0" smtClean="0">
                <a:ln w="0"/>
                <a:solidFill>
                  <a:prstClr val="black"/>
                </a:solidFill>
                <a:effectLst>
                  <a:outerShdw blurRad="38100" dist="19050" dir="2700000" algn="tl" rotWithShape="0">
                    <a:prstClr val="black">
                      <a:alpha val="40000"/>
                    </a:prstClr>
                  </a:outerShdw>
                </a:effectLst>
              </a:rPr>
            </a:br>
            <a:r>
              <a:rPr lang="en-US" altLang="ja-JP" dirty="0" smtClean="0">
                <a:ln w="0"/>
                <a:solidFill>
                  <a:prstClr val="black"/>
                </a:solidFill>
                <a:effectLst>
                  <a:outerShdw blurRad="38100" dist="19050" dir="2700000" algn="tl" rotWithShape="0">
                    <a:prstClr val="black">
                      <a:alpha val="40000"/>
                    </a:prstClr>
                  </a:outerShdw>
                </a:effectLst>
              </a:rPr>
              <a:t/>
            </a:r>
            <a:br>
              <a:rPr lang="en-US" altLang="ja-JP" dirty="0" smtClean="0">
                <a:ln w="0"/>
                <a:solidFill>
                  <a:prstClr val="black"/>
                </a:solidFill>
                <a:effectLst>
                  <a:outerShdw blurRad="38100" dist="19050" dir="2700000" algn="tl" rotWithShape="0">
                    <a:prstClr val="black">
                      <a:alpha val="40000"/>
                    </a:prstClr>
                  </a:outerShdw>
                </a:effectLst>
              </a:rPr>
            </a:br>
            <a:r>
              <a:rPr lang="ja-JP" altLang="en-US" sz="4000" dirty="0" smtClean="0">
                <a:ln w="0"/>
                <a:solidFill>
                  <a:prstClr val="black"/>
                </a:solidFill>
              </a:rPr>
              <a:t>発表の後，</a:t>
            </a:r>
            <a:endParaRPr lang="en-US" altLang="ja-JP" sz="4000" dirty="0" smtClean="0">
              <a:ln w="0"/>
              <a:solidFill>
                <a:prstClr val="black"/>
              </a:solidFill>
            </a:endParaRPr>
          </a:p>
          <a:p>
            <a:r>
              <a:rPr lang="ja-JP" altLang="en-US" sz="4000" dirty="0" smtClean="0">
                <a:ln w="0"/>
                <a:solidFill>
                  <a:prstClr val="black"/>
                </a:solidFill>
              </a:rPr>
              <a:t>質問された。</a:t>
            </a:r>
            <a:endParaRPr lang="ja-JP" altLang="en-US" sz="4000" dirty="0">
              <a:solidFill>
                <a:srgbClr val="5FCBEF"/>
              </a:solidFill>
            </a:endParaRPr>
          </a:p>
        </p:txBody>
      </p:sp>
      <p:pic>
        <p:nvPicPr>
          <p:cNvPr id="3" name="図 2"/>
          <p:cNvPicPr>
            <a:picLocks noChangeAspect="1"/>
          </p:cNvPicPr>
          <p:nvPr/>
        </p:nvPicPr>
        <p:blipFill>
          <a:blip r:embed="rId2"/>
          <a:stretch>
            <a:fillRect/>
          </a:stretch>
        </p:blipFill>
        <p:spPr>
          <a:xfrm>
            <a:off x="3524596" y="2853290"/>
            <a:ext cx="2286000" cy="3802983"/>
          </a:xfrm>
          <a:prstGeom prst="rect">
            <a:avLst/>
          </a:prstGeom>
        </p:spPr>
      </p:pic>
    </p:spTree>
    <p:extLst>
      <p:ext uri="{BB962C8B-B14F-4D97-AF65-F5344CB8AC3E}">
        <p14:creationId xmlns:p14="http://schemas.microsoft.com/office/powerpoint/2010/main" val="2918916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337802" y="387415"/>
            <a:ext cx="8988612" cy="727789"/>
          </a:xfrm>
        </p:spPr>
        <p:txBody>
          <a:bodyPr>
            <a:noAutofit/>
          </a:bodyPr>
          <a:lstStyle/>
          <a:p>
            <a:r>
              <a:rPr lang="ja-JP" altLang="en-US" sz="4000" dirty="0" smtClean="0">
                <a:ln w="0"/>
                <a:solidFill>
                  <a:schemeClr val="tx1"/>
                </a:solidFill>
              </a:rPr>
              <a:t>そんなとき，どんな答え方がいい</a:t>
            </a:r>
            <a:r>
              <a:rPr kumimoji="1" lang="ja-JP" altLang="en-US" sz="4000" dirty="0" smtClean="0">
                <a:ln w="0"/>
                <a:solidFill>
                  <a:schemeClr val="tx1"/>
                </a:solidFill>
              </a:rPr>
              <a:t>でしょう？</a:t>
            </a:r>
            <a:r>
              <a:rPr kumimoji="1" lang="en-US" altLang="ja-JP" sz="4000" dirty="0" smtClean="0">
                <a:ln w="0"/>
                <a:solidFill>
                  <a:schemeClr val="tx1"/>
                </a:solidFill>
              </a:rPr>
              <a:t/>
            </a:r>
            <a:br>
              <a:rPr kumimoji="1" lang="en-US" altLang="ja-JP" sz="4000" dirty="0" smtClean="0">
                <a:ln w="0"/>
                <a:solidFill>
                  <a:schemeClr val="tx1"/>
                </a:solidFill>
              </a:rPr>
            </a:br>
            <a:endParaRPr kumimoji="1" lang="ja-JP" altLang="en-US" sz="4000" dirty="0">
              <a:ln w="0"/>
              <a:solidFill>
                <a:schemeClr val="tx1"/>
              </a:solidFill>
            </a:endParaRPr>
          </a:p>
        </p:txBody>
      </p:sp>
      <p:sp>
        <p:nvSpPr>
          <p:cNvPr id="3" name="コンテンツ プレースホルダー 2"/>
          <p:cNvSpPr>
            <a:spLocks noGrp="1"/>
          </p:cNvSpPr>
          <p:nvPr>
            <p:ph sz="half" idx="1"/>
          </p:nvPr>
        </p:nvSpPr>
        <p:spPr>
          <a:xfrm>
            <a:off x="156146" y="2032474"/>
            <a:ext cx="3655999" cy="3641844"/>
          </a:xfrm>
        </p:spPr>
        <p:txBody>
          <a:bodyPr>
            <a:normAutofit/>
          </a:bodyPr>
          <a:lstStyle/>
          <a:p>
            <a:pPr marL="0" indent="0">
              <a:buNone/>
            </a:pPr>
            <a:r>
              <a:rPr lang="en-US" altLang="ja-JP" sz="4000" dirty="0" smtClean="0"/>
              <a:t>A</a:t>
            </a:r>
            <a:endParaRPr lang="ja-JP" altLang="en-US" sz="4000" dirty="0"/>
          </a:p>
          <a:p>
            <a:pPr marL="0" indent="0">
              <a:buNone/>
            </a:pPr>
            <a:endParaRPr kumimoji="1" lang="ja-JP" altLang="en-US" sz="2800" dirty="0">
              <a:ln w="0"/>
              <a:solidFill>
                <a:schemeClr val="tx1"/>
              </a:solidFill>
              <a:effectLst>
                <a:outerShdw blurRad="38100" dist="19050" dir="2700000" algn="tl" rotWithShape="0">
                  <a:schemeClr val="dk1">
                    <a:alpha val="40000"/>
                  </a:schemeClr>
                </a:outerShdw>
              </a:effectLst>
              <a:hlinkClick r:id="rId2" action="ppaction://hlinksldjump"/>
            </a:endParaRPr>
          </a:p>
        </p:txBody>
      </p:sp>
      <p:sp>
        <p:nvSpPr>
          <p:cNvPr id="4" name="コンテンツ プレースホルダー 3"/>
          <p:cNvSpPr>
            <a:spLocks noGrp="1"/>
          </p:cNvSpPr>
          <p:nvPr>
            <p:ph sz="half" idx="2"/>
          </p:nvPr>
        </p:nvSpPr>
        <p:spPr>
          <a:xfrm>
            <a:off x="4218664" y="1536667"/>
            <a:ext cx="2397104" cy="3872179"/>
          </a:xfrm>
        </p:spPr>
        <p:txBody>
          <a:bodyPr>
            <a:normAutofit/>
          </a:bodyPr>
          <a:lstStyle/>
          <a:p>
            <a:pPr marL="0" indent="0">
              <a:buNone/>
            </a:pPr>
            <a:r>
              <a:rPr lang="en-US" altLang="ja-JP" sz="4000" dirty="0" smtClean="0"/>
              <a:t>B</a:t>
            </a:r>
            <a:endParaRPr lang="ja-JP" altLang="en-US" sz="4000" dirty="0"/>
          </a:p>
          <a:p>
            <a:pPr marL="0" indent="0">
              <a:buNone/>
            </a:pPr>
            <a:endParaRPr kumimoji="1" lang="ja-JP" altLang="en-US" sz="3200" dirty="0">
              <a:solidFill>
                <a:schemeClr val="tx1"/>
              </a:solidFill>
              <a:hlinkClick r:id="rId3" action="ppaction://hlinksldjump"/>
            </a:endParaRPr>
          </a:p>
        </p:txBody>
      </p:sp>
      <p:sp>
        <p:nvSpPr>
          <p:cNvPr id="6" name="コンテンツ プレースホルダー 3">
            <a:hlinkClick r:id="rId4" action="ppaction://hlinksldjump"/>
          </p:cNvPr>
          <p:cNvSpPr txBox="1">
            <a:spLocks/>
          </p:cNvSpPr>
          <p:nvPr/>
        </p:nvSpPr>
        <p:spPr>
          <a:xfrm>
            <a:off x="7909946" y="1865248"/>
            <a:ext cx="2958575" cy="3976295"/>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defTabSz="457200">
              <a:lnSpc>
                <a:spcPct val="100000"/>
              </a:lnSpc>
              <a:buClr>
                <a:srgbClr val="5FCBEF"/>
              </a:buClr>
              <a:buSzPct val="80000"/>
              <a:buNone/>
            </a:pPr>
            <a:r>
              <a:rPr lang="en-US" altLang="ja-JP" sz="4000" dirty="0" smtClean="0">
                <a:solidFill>
                  <a:prstClr val="black">
                    <a:lumMod val="75000"/>
                    <a:lumOff val="25000"/>
                  </a:prstClr>
                </a:solidFill>
              </a:rPr>
              <a:t>C</a:t>
            </a:r>
            <a:endParaRPr lang="ja-JP" altLang="en-US" sz="4000" dirty="0"/>
          </a:p>
        </p:txBody>
      </p:sp>
      <p:sp>
        <p:nvSpPr>
          <p:cNvPr id="7" name="雲形吹き出し 6">
            <a:hlinkClick r:id="rId5" action="ppaction://hlinksldjump"/>
          </p:cNvPr>
          <p:cNvSpPr/>
          <p:nvPr/>
        </p:nvSpPr>
        <p:spPr>
          <a:xfrm>
            <a:off x="4425779" y="1788175"/>
            <a:ext cx="3364526" cy="3741057"/>
          </a:xfrm>
          <a:prstGeom prst="cloudCallout">
            <a:avLst>
              <a:gd name="adj1" fmla="val -19076"/>
              <a:gd name="adj2" fmla="val 60329"/>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2800" dirty="0" smtClean="0">
                <a:solidFill>
                  <a:prstClr val="black"/>
                </a:solidFill>
                <a:latin typeface="AR P丸ゴシック体E" panose="020F0900000000000000" pitchFamily="50" charset="-128"/>
                <a:ea typeface="AR P丸ゴシック体E" panose="020F0900000000000000" pitchFamily="50" charset="-128"/>
              </a:rPr>
              <a:t>さっき，言った</a:t>
            </a:r>
            <a:r>
              <a:rPr lang="ja-JP" altLang="en-US" sz="2800" dirty="0">
                <a:solidFill>
                  <a:prstClr val="black"/>
                </a:solidFill>
                <a:latin typeface="AR P丸ゴシック体E" panose="020F0900000000000000" pitchFamily="50" charset="-128"/>
                <a:ea typeface="AR P丸ゴシック体E" panose="020F0900000000000000" pitchFamily="50" charset="-128"/>
              </a:rPr>
              <a:t>じゃないですか。ちゃんと聞いてくださいよ。</a:t>
            </a:r>
          </a:p>
        </p:txBody>
      </p:sp>
      <p:sp>
        <p:nvSpPr>
          <p:cNvPr id="9" name="雲形吹き出し 8">
            <a:hlinkClick r:id="rId5" action="ppaction://hlinksldjump"/>
          </p:cNvPr>
          <p:cNvSpPr/>
          <p:nvPr/>
        </p:nvSpPr>
        <p:spPr>
          <a:xfrm>
            <a:off x="8068347" y="2232593"/>
            <a:ext cx="3056496" cy="2852220"/>
          </a:xfrm>
          <a:prstGeom prst="cloudCallout">
            <a:avLst/>
          </a:prstGeom>
          <a:solidFill>
            <a:schemeClr val="accent1">
              <a:alpha val="0"/>
            </a:schemeClr>
          </a:solidFill>
          <a:ln w="3810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a:solidFill>
                  <a:prstClr val="black"/>
                </a:solidFill>
                <a:latin typeface="AR P丸ゴシック体E" panose="020F0900000000000000" pitchFamily="50" charset="-128"/>
                <a:ea typeface="AR P丸ゴシック体E" panose="020F0900000000000000" pitchFamily="50" charset="-128"/>
              </a:rPr>
              <a:t>それは，小型犬が好きで，大型犬が嫌いだからです。</a:t>
            </a:r>
            <a:endParaRPr lang="ja-JP" altLang="en-US" sz="2800" dirty="0">
              <a:latin typeface="AR P丸ゴシック体E" panose="020F0900000000000000" pitchFamily="50" charset="-128"/>
              <a:ea typeface="AR P丸ゴシック体E" panose="020F0900000000000000" pitchFamily="50" charset="-128"/>
            </a:endParaRPr>
          </a:p>
        </p:txBody>
      </p:sp>
      <p:sp>
        <p:nvSpPr>
          <p:cNvPr id="8" name="雲形吹き出し 7">
            <a:hlinkClick r:id="rId6" action="ppaction://hlinksldjump"/>
          </p:cNvPr>
          <p:cNvSpPr/>
          <p:nvPr/>
        </p:nvSpPr>
        <p:spPr>
          <a:xfrm>
            <a:off x="65802" y="1788175"/>
            <a:ext cx="3923470" cy="3995955"/>
          </a:xfrm>
          <a:prstGeom prst="cloudCallout">
            <a:avLst/>
          </a:prstGeom>
          <a:noFill/>
          <a:ln w="381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2800" dirty="0" smtClean="0">
                <a:solidFill>
                  <a:prstClr val="black"/>
                </a:solidFill>
                <a:latin typeface="AR P丸ゴシック体E" panose="020F0900000000000000" pitchFamily="50" charset="-128"/>
                <a:ea typeface="AR P丸ゴシック体E" panose="020F0900000000000000" pitchFamily="50" charset="-128"/>
              </a:rPr>
              <a:t>　</a:t>
            </a:r>
            <a:endParaRPr lang="en-US" altLang="ja-JP" sz="2800" dirty="0" smtClean="0">
              <a:solidFill>
                <a:prstClr val="black"/>
              </a:solidFill>
              <a:latin typeface="AR P丸ゴシック体E" panose="020F0900000000000000" pitchFamily="50" charset="-128"/>
              <a:ea typeface="AR P丸ゴシック体E" panose="020F0900000000000000" pitchFamily="50" charset="-128"/>
            </a:endParaRPr>
          </a:p>
          <a:p>
            <a:r>
              <a:rPr lang="ja-JP" altLang="en-US" sz="2800" dirty="0" smtClean="0">
                <a:solidFill>
                  <a:prstClr val="black"/>
                </a:solidFill>
                <a:latin typeface="AR P丸ゴシック体E" panose="020F0900000000000000" pitchFamily="50" charset="-128"/>
                <a:ea typeface="AR P丸ゴシック体E" panose="020F0900000000000000" pitchFamily="50" charset="-128"/>
              </a:rPr>
              <a:t>理由を説明します。私は室内で犬を飼いたかったので小型犬の方が飼いやすいと思ったからです。</a:t>
            </a:r>
            <a:endParaRPr lang="ja-JP" altLang="en-US" sz="2800" dirty="0">
              <a:solidFill>
                <a:prstClr val="black"/>
              </a:solidFill>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330882481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Effect transition="in" filter="fade">
                                      <p:cBhvr>
                                        <p:cTn id="19" dur="1000"/>
                                        <p:tgtEl>
                                          <p:spTgt spid="4">
                                            <p:txEl>
                                              <p:pRg st="0" end="0"/>
                                            </p:txEl>
                                          </p:spTgt>
                                        </p:tgtEl>
                                      </p:cBhvr>
                                    </p:animEffect>
                                    <p:anim calcmode="lin" valueType="num">
                                      <p:cBhvr>
                                        <p:cTn id="20" dur="10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4">
                                            <p:txEl>
                                              <p:pRg st="0" end="0"/>
                                            </p:txEl>
                                          </p:spTgt>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7"/>
                                        </p:tgtEl>
                                        <p:attrNameLst>
                                          <p:attrName>style.visibility</p:attrName>
                                        </p:attrNameLst>
                                      </p:cBhvr>
                                      <p:to>
                                        <p:strVal val="visible"/>
                                      </p:to>
                                    </p:set>
                                    <p:animEffect transition="in" filter="fade">
                                      <p:cBhvr>
                                        <p:cTn id="24" dur="1000"/>
                                        <p:tgtEl>
                                          <p:spTgt spid="7"/>
                                        </p:tgtEl>
                                      </p:cBhvr>
                                    </p:animEffect>
                                    <p:anim calcmode="lin" valueType="num">
                                      <p:cBhvr>
                                        <p:cTn id="25" dur="1000" fill="hold"/>
                                        <p:tgtEl>
                                          <p:spTgt spid="7"/>
                                        </p:tgtEl>
                                        <p:attrNameLst>
                                          <p:attrName>ppt_x</p:attrName>
                                        </p:attrNameLst>
                                      </p:cBhvr>
                                      <p:tavLst>
                                        <p:tav tm="0">
                                          <p:val>
                                            <p:strVal val="#ppt_x"/>
                                          </p:val>
                                        </p:tav>
                                        <p:tav tm="100000">
                                          <p:val>
                                            <p:strVal val="#ppt_x"/>
                                          </p:val>
                                        </p:tav>
                                      </p:tavLst>
                                    </p:anim>
                                    <p:anim calcmode="lin" valueType="num">
                                      <p:cBhvr>
                                        <p:cTn id="2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fade">
                                      <p:cBhvr>
                                        <p:cTn id="31" dur="1000"/>
                                        <p:tgtEl>
                                          <p:spTgt spid="6"/>
                                        </p:tgtEl>
                                      </p:cBhvr>
                                    </p:animEffect>
                                    <p:anim calcmode="lin" valueType="num">
                                      <p:cBhvr>
                                        <p:cTn id="32" dur="1000" fill="hold"/>
                                        <p:tgtEl>
                                          <p:spTgt spid="6"/>
                                        </p:tgtEl>
                                        <p:attrNameLst>
                                          <p:attrName>ppt_x</p:attrName>
                                        </p:attrNameLst>
                                      </p:cBhvr>
                                      <p:tavLst>
                                        <p:tav tm="0">
                                          <p:val>
                                            <p:strVal val="#ppt_x"/>
                                          </p:val>
                                        </p:tav>
                                        <p:tav tm="100000">
                                          <p:val>
                                            <p:strVal val="#ppt_x"/>
                                          </p:val>
                                        </p:tav>
                                      </p:tavLst>
                                    </p:anim>
                                    <p:anim calcmode="lin" valueType="num">
                                      <p:cBhvr>
                                        <p:cTn id="33" dur="1000" fill="hold"/>
                                        <p:tgtEl>
                                          <p:spTgt spid="6"/>
                                        </p:tgtEl>
                                        <p:attrNameLst>
                                          <p:attrName>ppt_y</p:attrName>
                                        </p:attrNameLst>
                                      </p:cBhvr>
                                      <p:tavLst>
                                        <p:tav tm="0">
                                          <p:val>
                                            <p:strVal val="#ppt_y+.1"/>
                                          </p:val>
                                        </p:tav>
                                        <p:tav tm="100000">
                                          <p:val>
                                            <p:strVal val="#ppt_y"/>
                                          </p:val>
                                        </p:tav>
                                      </p:tavLst>
                                    </p:anim>
                                  </p:childTnLst>
                                </p:cTn>
                              </p:par>
                              <p:par>
                                <p:cTn id="34" presetID="42" presetClass="entr" presetSubtype="0" fill="hold" grpId="0" nodeType="withEffect">
                                  <p:stCondLst>
                                    <p:cond delay="0"/>
                                  </p:stCondLst>
                                  <p:childTnLst>
                                    <p:set>
                                      <p:cBhvr>
                                        <p:cTn id="35" dur="1" fill="hold">
                                          <p:stCondLst>
                                            <p:cond delay="0"/>
                                          </p:stCondLst>
                                        </p:cTn>
                                        <p:tgtEl>
                                          <p:spTgt spid="9"/>
                                        </p:tgtEl>
                                        <p:attrNameLst>
                                          <p:attrName>style.visibility</p:attrName>
                                        </p:attrNameLst>
                                      </p:cBhvr>
                                      <p:to>
                                        <p:strVal val="visible"/>
                                      </p:to>
                                    </p:set>
                                    <p:animEffect transition="in" filter="fade">
                                      <p:cBhvr>
                                        <p:cTn id="36" dur="1000"/>
                                        <p:tgtEl>
                                          <p:spTgt spid="9"/>
                                        </p:tgtEl>
                                      </p:cBhvr>
                                    </p:animEffect>
                                    <p:anim calcmode="lin" valueType="num">
                                      <p:cBhvr>
                                        <p:cTn id="37" dur="1000" fill="hold"/>
                                        <p:tgtEl>
                                          <p:spTgt spid="9"/>
                                        </p:tgtEl>
                                        <p:attrNameLst>
                                          <p:attrName>ppt_x</p:attrName>
                                        </p:attrNameLst>
                                      </p:cBhvr>
                                      <p:tavLst>
                                        <p:tav tm="0">
                                          <p:val>
                                            <p:strVal val="#ppt_x"/>
                                          </p:val>
                                        </p:tav>
                                        <p:tav tm="100000">
                                          <p:val>
                                            <p:strVal val="#ppt_x"/>
                                          </p:val>
                                        </p:tav>
                                      </p:tavLst>
                                    </p:anim>
                                    <p:anim calcmode="lin" valueType="num">
                                      <p:cBhvr>
                                        <p:cTn id="38"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6" grpId="0"/>
      <p:bldP spid="7" grpId="0" animBg="1"/>
      <p:bldP spid="9" grpId="0" animBg="1"/>
      <p:bldP spid="8"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a:hlinkClick r:id="rId2" action="ppaction://hlinksldjump"/>
          </p:cNvPr>
          <p:cNvSpPr/>
          <p:nvPr/>
        </p:nvSpPr>
        <p:spPr>
          <a:xfrm>
            <a:off x="0" y="80010"/>
            <a:ext cx="13662470" cy="7167093"/>
          </a:xfrm>
          <a:prstGeom prst="rect">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ln w="0"/>
              <a:solidFill>
                <a:prstClr val="black"/>
              </a:solidFill>
              <a:effectLst>
                <a:outerShdw blurRad="38100" dist="19050" dir="2700000" algn="tl" rotWithShape="0">
                  <a:prstClr val="black">
                    <a:alpha val="40000"/>
                  </a:prstClr>
                </a:outerShdw>
              </a:effectLst>
            </a:endParaRPr>
          </a:p>
        </p:txBody>
      </p:sp>
      <p:sp>
        <p:nvSpPr>
          <p:cNvPr id="2" name="タイトル 1"/>
          <p:cNvSpPr>
            <a:spLocks noGrp="1"/>
          </p:cNvSpPr>
          <p:nvPr>
            <p:ph type="title"/>
          </p:nvPr>
        </p:nvSpPr>
        <p:spPr>
          <a:xfrm>
            <a:off x="1188720" y="609600"/>
            <a:ext cx="8085282" cy="1320800"/>
          </a:xfrm>
        </p:spPr>
        <p:txBody>
          <a:bodyPr>
            <a:noAutofit/>
          </a:bodyPr>
          <a:lstStyle/>
          <a:p>
            <a:r>
              <a:rPr kumimoji="1" lang="ja-JP" altLang="en-US" sz="9600" dirty="0" smtClean="0">
                <a:ln w="0"/>
                <a:solidFill>
                  <a:schemeClr val="tx1"/>
                </a:solidFill>
                <a:latin typeface="AR板体H" panose="04020909000000000000" pitchFamily="17" charset="-128"/>
                <a:ea typeface="AR板体H" panose="04020909000000000000" pitchFamily="17" charset="-128"/>
              </a:rPr>
              <a:t>う～ん。</a:t>
            </a:r>
            <a:endParaRPr kumimoji="1" lang="ja-JP" altLang="en-US" sz="9600" dirty="0">
              <a:ln w="0"/>
              <a:solidFill>
                <a:schemeClr val="tx1"/>
              </a:solidFill>
              <a:latin typeface="AR板体H" panose="04020909000000000000" pitchFamily="17" charset="-128"/>
              <a:ea typeface="AR板体H" panose="04020909000000000000" pitchFamily="17" charset="-128"/>
            </a:endParaRPr>
          </a:p>
        </p:txBody>
      </p:sp>
      <p:pic>
        <p:nvPicPr>
          <p:cNvPr id="5" name="図 4"/>
          <p:cNvPicPr>
            <a:picLocks noChangeAspect="1"/>
          </p:cNvPicPr>
          <p:nvPr/>
        </p:nvPicPr>
        <p:blipFill>
          <a:blip r:embed="rId3"/>
          <a:stretch>
            <a:fillRect/>
          </a:stretch>
        </p:blipFill>
        <p:spPr>
          <a:xfrm>
            <a:off x="5566542" y="1404730"/>
            <a:ext cx="3125990" cy="3122350"/>
          </a:xfrm>
          <a:prstGeom prst="rect">
            <a:avLst/>
          </a:prstGeom>
        </p:spPr>
      </p:pic>
      <p:pic>
        <p:nvPicPr>
          <p:cNvPr id="3" name="図 2"/>
          <p:cNvPicPr>
            <a:picLocks noChangeAspect="1"/>
          </p:cNvPicPr>
          <p:nvPr/>
        </p:nvPicPr>
        <p:blipFill>
          <a:blip r:embed="rId4"/>
          <a:stretch>
            <a:fillRect/>
          </a:stretch>
        </p:blipFill>
        <p:spPr>
          <a:xfrm>
            <a:off x="3358594" y="4527081"/>
            <a:ext cx="2707399" cy="2043906"/>
          </a:xfrm>
          <a:prstGeom prst="rect">
            <a:avLst/>
          </a:prstGeom>
        </p:spPr>
      </p:pic>
    </p:spTree>
    <p:extLst>
      <p:ext uri="{BB962C8B-B14F-4D97-AF65-F5344CB8AC3E}">
        <p14:creationId xmlns:p14="http://schemas.microsoft.com/office/powerpoint/2010/main" val="52327401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タイトル 1"/>
          <p:cNvSpPr txBox="1">
            <a:spLocks/>
          </p:cNvSpPr>
          <p:nvPr/>
        </p:nvSpPr>
        <p:spPr>
          <a:xfrm>
            <a:off x="819588" y="272940"/>
            <a:ext cx="10241239" cy="5562186"/>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en-US" altLang="ja-JP" sz="16700" dirty="0" smtClean="0">
                <a:ln w="0"/>
                <a:solidFill>
                  <a:schemeClr val="tx1"/>
                </a:solidFill>
                <a:effectLst>
                  <a:outerShdw blurRad="38100" dist="19050" dir="2700000" algn="tl" rotWithShape="0">
                    <a:schemeClr val="dk1">
                      <a:alpha val="40000"/>
                    </a:schemeClr>
                  </a:outerShdw>
                </a:effectLst>
                <a:latin typeface="AR PなごみＰＯＰ体B" panose="040B0800000000000000" pitchFamily="50" charset="-128"/>
                <a:ea typeface="AR PなごみＰＯＰ体B" panose="040B0800000000000000" pitchFamily="50" charset="-128"/>
              </a:rPr>
              <a:t>Goo</a:t>
            </a:r>
            <a:r>
              <a:rPr lang="ja-JP" altLang="en-US" sz="16700" dirty="0" smtClean="0">
                <a:ln w="0"/>
                <a:solidFill>
                  <a:schemeClr val="tx1"/>
                </a:solidFill>
                <a:effectLst>
                  <a:outerShdw blurRad="38100" dist="19050" dir="2700000" algn="tl" rotWithShape="0">
                    <a:schemeClr val="dk1">
                      <a:alpha val="40000"/>
                    </a:schemeClr>
                  </a:outerShdw>
                </a:effectLst>
                <a:latin typeface="AR PなごみＰＯＰ体B" panose="040B0800000000000000" pitchFamily="50" charset="-128"/>
                <a:ea typeface="AR PなごみＰＯＰ体B" panose="040B0800000000000000" pitchFamily="50" charset="-128"/>
              </a:rPr>
              <a:t>ｄ</a:t>
            </a:r>
            <a:r>
              <a:rPr lang="ja-JP" altLang="en-US" sz="16700" dirty="0" smtClean="0">
                <a:ln w="0"/>
                <a:solidFill>
                  <a:schemeClr val="tx1"/>
                </a:solidFill>
                <a:effectLst>
                  <a:outerShdw blurRad="38100" dist="19050" dir="2700000" algn="tl" rotWithShape="0">
                    <a:schemeClr val="dk1">
                      <a:alpha val="40000"/>
                    </a:schemeClr>
                  </a:outerShdw>
                </a:effectLst>
              </a:rPr>
              <a:t>！！</a:t>
            </a:r>
            <a:endParaRPr lang="ja-JP" altLang="en-US" sz="16700" dirty="0">
              <a:ln w="0"/>
              <a:solidFill>
                <a:schemeClr val="tx1"/>
              </a:solidFill>
              <a:effectLst>
                <a:outerShdw blurRad="38100" dist="19050" dir="2700000" algn="tl" rotWithShape="0">
                  <a:schemeClr val="dk1">
                    <a:alpha val="40000"/>
                  </a:schemeClr>
                </a:outerShdw>
              </a:effectLst>
            </a:endParaRPr>
          </a:p>
        </p:txBody>
      </p:sp>
      <p:grpSp>
        <p:nvGrpSpPr>
          <p:cNvPr id="4" name="グループ化 3"/>
          <p:cNvGrpSpPr/>
          <p:nvPr/>
        </p:nvGrpSpPr>
        <p:grpSpPr>
          <a:xfrm>
            <a:off x="5434854" y="2225490"/>
            <a:ext cx="5502440" cy="4632510"/>
            <a:chOff x="4986163" y="1984255"/>
            <a:chExt cx="5502440" cy="4632510"/>
          </a:xfrm>
        </p:grpSpPr>
        <p:pic>
          <p:nvPicPr>
            <p:cNvPr id="5" name="図 4"/>
            <p:cNvPicPr>
              <a:picLocks noChangeAspect="1"/>
            </p:cNvPicPr>
            <p:nvPr/>
          </p:nvPicPr>
          <p:blipFill>
            <a:blip r:embed="rId2"/>
            <a:stretch>
              <a:fillRect/>
            </a:stretch>
          </p:blipFill>
          <p:spPr>
            <a:xfrm>
              <a:off x="6765881" y="2000225"/>
              <a:ext cx="1902983" cy="1162252"/>
            </a:xfrm>
            <a:prstGeom prst="rect">
              <a:avLst/>
            </a:prstGeom>
          </p:spPr>
        </p:pic>
        <p:grpSp>
          <p:nvGrpSpPr>
            <p:cNvPr id="8" name="グループ化 7"/>
            <p:cNvGrpSpPr/>
            <p:nvPr/>
          </p:nvGrpSpPr>
          <p:grpSpPr>
            <a:xfrm>
              <a:off x="4986163" y="1984255"/>
              <a:ext cx="5502440" cy="4632510"/>
              <a:chOff x="5040227" y="1961838"/>
              <a:chExt cx="5502440" cy="4632510"/>
            </a:xfrm>
          </p:grpSpPr>
          <p:pic>
            <p:nvPicPr>
              <p:cNvPr id="9" name="図 8"/>
              <p:cNvPicPr>
                <a:picLocks noChangeAspect="1"/>
              </p:cNvPicPr>
              <p:nvPr/>
            </p:nvPicPr>
            <p:blipFill>
              <a:blip r:embed="rId3"/>
              <a:stretch>
                <a:fillRect/>
              </a:stretch>
            </p:blipFill>
            <p:spPr>
              <a:xfrm>
                <a:off x="5040227" y="2011906"/>
                <a:ext cx="1010708" cy="1009531"/>
              </a:xfrm>
              <a:prstGeom prst="rect">
                <a:avLst/>
              </a:prstGeom>
            </p:spPr>
          </p:pic>
          <p:grpSp>
            <p:nvGrpSpPr>
              <p:cNvPr id="10" name="グループ化 9"/>
              <p:cNvGrpSpPr/>
              <p:nvPr/>
            </p:nvGrpSpPr>
            <p:grpSpPr>
              <a:xfrm>
                <a:off x="5040227" y="1961838"/>
                <a:ext cx="5502440" cy="4632510"/>
                <a:chOff x="5116655" y="1965262"/>
                <a:chExt cx="5502440" cy="4632510"/>
              </a:xfrm>
            </p:grpSpPr>
            <p:pic>
              <p:nvPicPr>
                <p:cNvPr id="11" name="図 10"/>
                <p:cNvPicPr>
                  <a:picLocks noChangeAspect="1"/>
                </p:cNvPicPr>
                <p:nvPr/>
              </p:nvPicPr>
              <p:blipFill>
                <a:blip r:embed="rId4"/>
                <a:stretch>
                  <a:fillRect/>
                </a:stretch>
              </p:blipFill>
              <p:spPr>
                <a:xfrm>
                  <a:off x="7053986" y="4463566"/>
                  <a:ext cx="1658622" cy="2134206"/>
                </a:xfrm>
                <a:prstGeom prst="rect">
                  <a:avLst/>
                </a:prstGeom>
              </p:spPr>
            </p:pic>
            <p:pic>
              <p:nvPicPr>
                <p:cNvPr id="12" name="図 11"/>
                <p:cNvPicPr>
                  <a:picLocks noChangeAspect="1"/>
                </p:cNvPicPr>
                <p:nvPr/>
              </p:nvPicPr>
              <p:blipFill>
                <a:blip r:embed="rId5"/>
                <a:stretch>
                  <a:fillRect/>
                </a:stretch>
              </p:blipFill>
              <p:spPr>
                <a:xfrm>
                  <a:off x="5168675" y="4300510"/>
                  <a:ext cx="1727698" cy="2251325"/>
                </a:xfrm>
                <a:prstGeom prst="rect">
                  <a:avLst/>
                </a:prstGeom>
              </p:spPr>
            </p:pic>
            <p:pic>
              <p:nvPicPr>
                <p:cNvPr id="13" name="図 12"/>
                <p:cNvPicPr>
                  <a:picLocks noChangeAspect="1"/>
                </p:cNvPicPr>
                <p:nvPr/>
              </p:nvPicPr>
              <p:blipFill>
                <a:blip r:embed="rId6"/>
                <a:stretch>
                  <a:fillRect/>
                </a:stretch>
              </p:blipFill>
              <p:spPr>
                <a:xfrm>
                  <a:off x="9009220" y="4605638"/>
                  <a:ext cx="1609875" cy="1992134"/>
                </a:xfrm>
                <a:prstGeom prst="rect">
                  <a:avLst/>
                </a:prstGeom>
              </p:spPr>
            </p:pic>
            <p:pic>
              <p:nvPicPr>
                <p:cNvPr id="14" name="図 13"/>
                <p:cNvPicPr>
                  <a:picLocks noChangeAspect="1"/>
                </p:cNvPicPr>
                <p:nvPr/>
              </p:nvPicPr>
              <p:blipFill>
                <a:blip r:embed="rId7"/>
                <a:stretch>
                  <a:fillRect/>
                </a:stretch>
              </p:blipFill>
              <p:spPr>
                <a:xfrm>
                  <a:off x="7172411" y="2927207"/>
                  <a:ext cx="1129945" cy="1036763"/>
                </a:xfrm>
                <a:prstGeom prst="rect">
                  <a:avLst/>
                </a:prstGeom>
              </p:spPr>
            </p:pic>
            <p:pic>
              <p:nvPicPr>
                <p:cNvPr id="15" name="図 14"/>
                <p:cNvPicPr>
                  <a:picLocks noChangeAspect="1"/>
                </p:cNvPicPr>
                <p:nvPr/>
              </p:nvPicPr>
              <p:blipFill>
                <a:blip r:embed="rId8"/>
                <a:stretch>
                  <a:fillRect/>
                </a:stretch>
              </p:blipFill>
              <p:spPr>
                <a:xfrm>
                  <a:off x="8360335" y="2887670"/>
                  <a:ext cx="866738" cy="1082160"/>
                </a:xfrm>
                <a:prstGeom prst="rect">
                  <a:avLst/>
                </a:prstGeom>
              </p:spPr>
            </p:pic>
            <p:pic>
              <p:nvPicPr>
                <p:cNvPr id="16" name="図 15"/>
                <p:cNvPicPr>
                  <a:picLocks noChangeAspect="1"/>
                </p:cNvPicPr>
                <p:nvPr/>
              </p:nvPicPr>
              <p:blipFill>
                <a:blip r:embed="rId9"/>
                <a:stretch>
                  <a:fillRect/>
                </a:stretch>
              </p:blipFill>
              <p:spPr>
                <a:xfrm>
                  <a:off x="6083260" y="3077916"/>
                  <a:ext cx="956571" cy="1060164"/>
                </a:xfrm>
                <a:prstGeom prst="rect">
                  <a:avLst/>
                </a:prstGeom>
              </p:spPr>
            </p:pic>
            <p:pic>
              <p:nvPicPr>
                <p:cNvPr id="17" name="図 16"/>
                <p:cNvPicPr>
                  <a:picLocks noChangeAspect="1"/>
                </p:cNvPicPr>
                <p:nvPr/>
              </p:nvPicPr>
              <p:blipFill>
                <a:blip r:embed="rId10"/>
                <a:stretch>
                  <a:fillRect/>
                </a:stretch>
              </p:blipFill>
              <p:spPr>
                <a:xfrm>
                  <a:off x="9422711" y="1965262"/>
                  <a:ext cx="874812" cy="969696"/>
                </a:xfrm>
                <a:prstGeom prst="rect">
                  <a:avLst/>
                </a:prstGeom>
              </p:spPr>
            </p:pic>
            <p:pic>
              <p:nvPicPr>
                <p:cNvPr id="18" name="図 17"/>
                <p:cNvPicPr>
                  <a:picLocks noChangeAspect="1"/>
                </p:cNvPicPr>
                <p:nvPr/>
              </p:nvPicPr>
              <p:blipFill>
                <a:blip r:embed="rId11"/>
                <a:stretch>
                  <a:fillRect/>
                </a:stretch>
              </p:blipFill>
              <p:spPr>
                <a:xfrm>
                  <a:off x="9422711" y="3195186"/>
                  <a:ext cx="960953" cy="1065180"/>
                </a:xfrm>
                <a:prstGeom prst="rect">
                  <a:avLst/>
                </a:prstGeom>
              </p:spPr>
            </p:pic>
            <p:pic>
              <p:nvPicPr>
                <p:cNvPr id="19" name="図 18"/>
                <p:cNvPicPr>
                  <a:picLocks noChangeAspect="1"/>
                </p:cNvPicPr>
                <p:nvPr/>
              </p:nvPicPr>
              <p:blipFill>
                <a:blip r:embed="rId12"/>
                <a:stretch>
                  <a:fillRect/>
                </a:stretch>
              </p:blipFill>
              <p:spPr>
                <a:xfrm>
                  <a:off x="6507703" y="2219402"/>
                  <a:ext cx="2703729" cy="2029083"/>
                </a:xfrm>
                <a:prstGeom prst="rect">
                  <a:avLst/>
                </a:prstGeom>
              </p:spPr>
            </p:pic>
            <p:pic>
              <p:nvPicPr>
                <p:cNvPr id="20" name="図 19"/>
                <p:cNvPicPr>
                  <a:picLocks noChangeAspect="1"/>
                </p:cNvPicPr>
                <p:nvPr/>
              </p:nvPicPr>
              <p:blipFill>
                <a:blip r:embed="rId13"/>
                <a:stretch>
                  <a:fillRect/>
                </a:stretch>
              </p:blipFill>
              <p:spPr>
                <a:xfrm>
                  <a:off x="5755733" y="3236043"/>
                  <a:ext cx="419581" cy="419092"/>
                </a:xfrm>
                <a:prstGeom prst="rect">
                  <a:avLst/>
                </a:prstGeom>
              </p:spPr>
            </p:pic>
            <p:pic>
              <p:nvPicPr>
                <p:cNvPr id="21" name="図 20"/>
                <p:cNvPicPr>
                  <a:picLocks noChangeAspect="1"/>
                </p:cNvPicPr>
                <p:nvPr/>
              </p:nvPicPr>
              <p:blipFill>
                <a:blip r:embed="rId14"/>
                <a:stretch>
                  <a:fillRect/>
                </a:stretch>
              </p:blipFill>
              <p:spPr>
                <a:xfrm>
                  <a:off x="5116655" y="3607417"/>
                  <a:ext cx="670781" cy="670000"/>
                </a:xfrm>
                <a:prstGeom prst="rect">
                  <a:avLst/>
                </a:prstGeom>
              </p:spPr>
            </p:pic>
          </p:grpSp>
        </p:grpSp>
      </p:grpSp>
    </p:spTree>
    <p:extLst>
      <p:ext uri="{BB962C8B-B14F-4D97-AF65-F5344CB8AC3E}">
        <p14:creationId xmlns:p14="http://schemas.microsoft.com/office/powerpoint/2010/main" val="36949945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コンテンツ プレースホルダー 3"/>
          <p:cNvSpPr>
            <a:spLocks noGrp="1"/>
          </p:cNvSpPr>
          <p:nvPr>
            <p:ph type="title"/>
          </p:nvPr>
        </p:nvSpPr>
        <p:spPr>
          <a:xfrm>
            <a:off x="5885644" y="5861444"/>
            <a:ext cx="5039453" cy="682092"/>
          </a:xfrm>
        </p:spPr>
        <p:txBody>
          <a:bodyPr>
            <a:noAutofit/>
          </a:bodyPr>
          <a:lstStyle/>
          <a:p>
            <a:pPr marL="0" indent="0" algn="ctr">
              <a:buNone/>
            </a:pPr>
            <a:r>
              <a:rPr kumimoji="1" lang="ja-JP" altLang="en-US" dirty="0" smtClean="0">
                <a:ln w="0"/>
                <a:solidFill>
                  <a:schemeClr val="tx1"/>
                </a:solidFill>
                <a:effectLst>
                  <a:outerShdw blurRad="38100" dist="19050" dir="2700000" algn="tl" rotWithShape="0">
                    <a:schemeClr val="dk1">
                      <a:alpha val="40000"/>
                    </a:schemeClr>
                  </a:outerShdw>
                </a:effectLst>
              </a:rPr>
              <a:t>ものです。</a:t>
            </a:r>
            <a:endParaRPr kumimoji="1" lang="ja-JP" altLang="en-US" dirty="0">
              <a:ln w="0"/>
              <a:solidFill>
                <a:schemeClr val="tx1"/>
              </a:solidFill>
              <a:effectLst>
                <a:outerShdw blurRad="38100" dist="19050" dir="2700000" algn="tl" rotWithShape="0">
                  <a:schemeClr val="dk1">
                    <a:alpha val="40000"/>
                  </a:schemeClr>
                </a:outerShdw>
              </a:effectLst>
            </a:endParaRPr>
          </a:p>
        </p:txBody>
      </p:sp>
      <p:sp>
        <p:nvSpPr>
          <p:cNvPr id="12" name="タイトル 1"/>
          <p:cNvSpPr txBox="1">
            <a:spLocks/>
          </p:cNvSpPr>
          <p:nvPr/>
        </p:nvSpPr>
        <p:spPr>
          <a:xfrm>
            <a:off x="533401" y="425003"/>
            <a:ext cx="6949224" cy="1123185"/>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5300" dirty="0" smtClean="0">
                <a:ln w="0"/>
                <a:solidFill>
                  <a:schemeClr val="tx1"/>
                </a:solidFill>
                <a:latin typeface="AR P丸ゴシック体E" panose="020F0900000000000000" pitchFamily="50" charset="-128"/>
                <a:ea typeface="AR P丸ゴシック体E" panose="020F0900000000000000" pitchFamily="50" charset="-128"/>
              </a:rPr>
              <a:t>話し合いとは</a:t>
            </a:r>
            <a:r>
              <a:rPr lang="en-US" altLang="ja-JP" sz="5300" dirty="0" smtClean="0">
                <a:ln w="0"/>
                <a:solidFill>
                  <a:schemeClr val="tx1"/>
                </a:solidFill>
                <a:latin typeface="AR P丸ゴシック体E" panose="020F0900000000000000" pitchFamily="50" charset="-128"/>
                <a:ea typeface="AR P丸ゴシック体E" panose="020F0900000000000000" pitchFamily="50" charset="-128"/>
              </a:rPr>
              <a:t/>
            </a:r>
            <a:br>
              <a:rPr lang="en-US" altLang="ja-JP" sz="5300" dirty="0" smtClean="0">
                <a:ln w="0"/>
                <a:solidFill>
                  <a:schemeClr val="tx1"/>
                </a:solidFill>
                <a:latin typeface="AR P丸ゴシック体E" panose="020F0900000000000000" pitchFamily="50" charset="-128"/>
                <a:ea typeface="AR P丸ゴシック体E" panose="020F0900000000000000" pitchFamily="50" charset="-128"/>
              </a:rPr>
            </a:br>
            <a:r>
              <a:rPr lang="ja-JP" altLang="en-US" dirty="0" smtClean="0">
                <a:ln w="0"/>
                <a:solidFill>
                  <a:schemeClr val="tx1"/>
                </a:solidFill>
                <a:effectLst>
                  <a:outerShdw blurRad="38100" dist="19050" dir="2700000" algn="tl" rotWithShape="0">
                    <a:schemeClr val="dk1">
                      <a:alpha val="40000"/>
                    </a:schemeClr>
                  </a:outerShdw>
                </a:effectLst>
              </a:rPr>
              <a:t>　</a:t>
            </a:r>
            <a:endParaRPr lang="ja-JP" altLang="en-US" dirty="0">
              <a:ln w="0"/>
              <a:solidFill>
                <a:schemeClr val="tx1"/>
              </a:solidFill>
              <a:effectLst>
                <a:outerShdw blurRad="38100" dist="19050" dir="2700000" algn="tl" rotWithShape="0">
                  <a:schemeClr val="dk1">
                    <a:alpha val="40000"/>
                  </a:schemeClr>
                </a:outerShdw>
              </a:effectLst>
            </a:endParaRPr>
          </a:p>
        </p:txBody>
      </p:sp>
      <p:sp>
        <p:nvSpPr>
          <p:cNvPr id="10" name="横巻き 9"/>
          <p:cNvSpPr/>
          <p:nvPr/>
        </p:nvSpPr>
        <p:spPr>
          <a:xfrm>
            <a:off x="1011307" y="1159162"/>
            <a:ext cx="4874337" cy="1493942"/>
          </a:xfrm>
          <a:prstGeom prst="horizontalScroll">
            <a:avLst/>
          </a:prstGeom>
          <a:solidFill>
            <a:schemeClr val="bg1"/>
          </a:solidFill>
          <a:ln w="571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tLang="ja-JP" sz="3600" b="1" dirty="0" smtClean="0">
              <a:solidFill>
                <a:schemeClr val="tx1"/>
              </a:solidFill>
            </a:endParaRPr>
          </a:p>
          <a:p>
            <a:r>
              <a:rPr lang="ja-JP" altLang="en-US" sz="4400" dirty="0" smtClean="0">
                <a:solidFill>
                  <a:schemeClr val="tx1"/>
                </a:solidFill>
                <a:latin typeface="AR P丸ゴシック体E" panose="020F0900000000000000" pitchFamily="50" charset="-128"/>
                <a:ea typeface="AR P丸ゴシック体E" panose="020F0900000000000000" pitchFamily="50" charset="-128"/>
              </a:rPr>
              <a:t>自分の考えを伝え</a:t>
            </a:r>
            <a:endParaRPr lang="ja-JP" altLang="en-US" sz="4400" dirty="0">
              <a:ln w="0"/>
              <a:solidFill>
                <a:schemeClr val="tx1"/>
              </a:solidFill>
              <a:effectLst>
                <a:outerShdw blurRad="38100" dist="19050" dir="2700000" algn="tl" rotWithShape="0">
                  <a:schemeClr val="dk1">
                    <a:alpha val="40000"/>
                  </a:schemeClr>
                </a:outerShdw>
              </a:effectLst>
              <a:latin typeface="AR P丸ゴシック体E" panose="020F0900000000000000" pitchFamily="50" charset="-128"/>
              <a:ea typeface="AR P丸ゴシック体E" panose="020F0900000000000000" pitchFamily="50" charset="-128"/>
            </a:endParaRPr>
          </a:p>
          <a:p>
            <a:pPr algn="ctr"/>
            <a:endParaRPr kumimoji="1" lang="ja-JP" altLang="en-US" sz="3600" dirty="0"/>
          </a:p>
        </p:txBody>
      </p:sp>
      <p:sp>
        <p:nvSpPr>
          <p:cNvPr id="16" name="横巻き 15"/>
          <p:cNvSpPr/>
          <p:nvPr/>
        </p:nvSpPr>
        <p:spPr>
          <a:xfrm>
            <a:off x="2535008" y="2638236"/>
            <a:ext cx="4831708" cy="1464207"/>
          </a:xfrm>
          <a:prstGeom prst="horizontalScroll">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400" dirty="0" smtClean="0">
                <a:solidFill>
                  <a:schemeClr val="tx1"/>
                </a:solidFill>
                <a:latin typeface="AR P丸ゴシック体E" panose="020F0900000000000000" pitchFamily="50" charset="-128"/>
                <a:ea typeface="AR P丸ゴシック体E" panose="020F0900000000000000" pitchFamily="50" charset="-128"/>
              </a:rPr>
              <a:t>人の意見を聞き</a:t>
            </a:r>
            <a:endParaRPr lang="ja-JP" altLang="en-US" sz="4400" dirty="0">
              <a:solidFill>
                <a:schemeClr val="tx1"/>
              </a:solidFill>
              <a:latin typeface="AR P丸ゴシック体E" panose="020F0900000000000000" pitchFamily="50" charset="-128"/>
              <a:ea typeface="AR P丸ゴシック体E" panose="020F0900000000000000" pitchFamily="50" charset="-128"/>
            </a:endParaRPr>
          </a:p>
        </p:txBody>
      </p:sp>
      <p:sp>
        <p:nvSpPr>
          <p:cNvPr id="17" name="横巻き 16"/>
          <p:cNvSpPr/>
          <p:nvPr/>
        </p:nvSpPr>
        <p:spPr>
          <a:xfrm>
            <a:off x="3902360" y="4102443"/>
            <a:ext cx="6426495" cy="1629752"/>
          </a:xfrm>
          <a:prstGeom prst="horizontalScroll">
            <a:avLst/>
          </a:prstGeom>
          <a:solidFill>
            <a:schemeClr val="bg1"/>
          </a:solidFill>
          <a:ln w="571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400" dirty="0" smtClean="0">
                <a:solidFill>
                  <a:schemeClr val="tx1"/>
                </a:solidFill>
                <a:latin typeface="AR P丸ゴシック体E" panose="020F0900000000000000" pitchFamily="50" charset="-128"/>
                <a:ea typeface="AR P丸ゴシック体E" panose="020F0900000000000000" pitchFamily="50" charset="-128"/>
              </a:rPr>
              <a:t>より良い結論を導き出す</a:t>
            </a:r>
            <a:endParaRPr lang="ja-JP" altLang="en-US" sz="4400" dirty="0">
              <a:ln w="0"/>
              <a:solidFill>
                <a:schemeClr val="tx1"/>
              </a:solidFill>
              <a:effectLst>
                <a:outerShdw blurRad="38100" dist="19050" dir="2700000" algn="tl" rotWithShape="0">
                  <a:schemeClr val="dk1">
                    <a:alpha val="40000"/>
                  </a:schemeClr>
                </a:outerShdw>
              </a:effectLst>
              <a:latin typeface="AR P丸ゴシック体E" panose="020F0900000000000000" pitchFamily="50" charset="-128"/>
              <a:ea typeface="AR P丸ゴシック体E" panose="020F0900000000000000" pitchFamily="50" charset="-128"/>
            </a:endParaRPr>
          </a:p>
        </p:txBody>
      </p:sp>
      <p:pic>
        <p:nvPicPr>
          <p:cNvPr id="2" name="図 1"/>
          <p:cNvPicPr>
            <a:picLocks noChangeAspect="1"/>
          </p:cNvPicPr>
          <p:nvPr/>
        </p:nvPicPr>
        <p:blipFill>
          <a:blip r:embed="rId2"/>
          <a:stretch>
            <a:fillRect/>
          </a:stretch>
        </p:blipFill>
        <p:spPr>
          <a:xfrm>
            <a:off x="8153778" y="1998767"/>
            <a:ext cx="1448117" cy="1308422"/>
          </a:xfrm>
          <a:prstGeom prst="rect">
            <a:avLst/>
          </a:prstGeom>
        </p:spPr>
      </p:pic>
    </p:spTree>
    <p:extLst>
      <p:ext uri="{BB962C8B-B14F-4D97-AF65-F5344CB8AC3E}">
        <p14:creationId xmlns:p14="http://schemas.microsoft.com/office/powerpoint/2010/main" val="319276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500" fill="hold"/>
                                        <p:tgtEl>
                                          <p:spTgt spid="16"/>
                                        </p:tgtEl>
                                        <p:attrNameLst>
                                          <p:attrName>ppt_w</p:attrName>
                                        </p:attrNameLst>
                                      </p:cBhvr>
                                      <p:tavLst>
                                        <p:tav tm="0">
                                          <p:val>
                                            <p:fltVal val="0"/>
                                          </p:val>
                                        </p:tav>
                                        <p:tav tm="100000">
                                          <p:val>
                                            <p:strVal val="#ppt_w"/>
                                          </p:val>
                                        </p:tav>
                                      </p:tavLst>
                                    </p:anim>
                                    <p:anim calcmode="lin" valueType="num">
                                      <p:cBhvr>
                                        <p:cTn id="15" dur="500" fill="hold"/>
                                        <p:tgtEl>
                                          <p:spTgt spid="16"/>
                                        </p:tgtEl>
                                        <p:attrNameLst>
                                          <p:attrName>ppt_h</p:attrName>
                                        </p:attrNameLst>
                                      </p:cBhvr>
                                      <p:tavLst>
                                        <p:tav tm="0">
                                          <p:val>
                                            <p:fltVal val="0"/>
                                          </p:val>
                                        </p:tav>
                                        <p:tav tm="100000">
                                          <p:val>
                                            <p:strVal val="#ppt_h"/>
                                          </p:val>
                                        </p:tav>
                                      </p:tavLst>
                                    </p:anim>
                                    <p:animEffect transition="in" filter="fade">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down)">
                                      <p:cBhvr>
                                        <p:cTn id="28" dur="500"/>
                                        <p:tgtEl>
                                          <p:spTgt spid="4"/>
                                        </p:tgtEl>
                                      </p:cBhvr>
                                    </p:animEffect>
                                  </p:childTnLst>
                                </p:cTn>
                              </p:par>
                              <p:par>
                                <p:cTn id="29" presetID="22" presetClass="entr" presetSubtype="4"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down)">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0" grpId="0" animBg="1"/>
      <p:bldP spid="16" grpId="0" animBg="1"/>
      <p:bldP spid="17"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kumimoji="1" lang="ja-JP" altLang="en-US" sz="4800" dirty="0" smtClean="0">
                <a:solidFill>
                  <a:schemeClr val="tx1"/>
                </a:solidFill>
                <a:latin typeface="AR P丸ゴシック体E" panose="020F0900000000000000" pitchFamily="50" charset="-128"/>
                <a:ea typeface="AR P丸ゴシック体E" panose="020F0900000000000000" pitchFamily="50" charset="-128"/>
              </a:rPr>
              <a:t>質問されたら</a:t>
            </a:r>
            <a:endParaRPr kumimoji="1" lang="ja-JP" altLang="en-US" sz="4800" dirty="0">
              <a:solidFill>
                <a:schemeClr val="tx1"/>
              </a:solidFill>
              <a:latin typeface="AR P丸ゴシック体E" panose="020F0900000000000000" pitchFamily="50" charset="-128"/>
              <a:ea typeface="AR P丸ゴシック体E" panose="020F0900000000000000" pitchFamily="50" charset="-128"/>
            </a:endParaRPr>
          </a:p>
        </p:txBody>
      </p:sp>
      <p:sp>
        <p:nvSpPr>
          <p:cNvPr id="3" name="コンテンツ プレースホルダー 2"/>
          <p:cNvSpPr>
            <a:spLocks noGrp="1"/>
          </p:cNvSpPr>
          <p:nvPr>
            <p:ph sz="half" idx="1"/>
          </p:nvPr>
        </p:nvSpPr>
        <p:spPr>
          <a:xfrm>
            <a:off x="677334" y="2059901"/>
            <a:ext cx="10083195" cy="1240972"/>
          </a:xfrm>
        </p:spPr>
        <p:txBody>
          <a:bodyPr>
            <a:noAutofit/>
          </a:bodyPr>
          <a:lstStyle/>
          <a:p>
            <a:r>
              <a:rPr kumimoji="1" lang="ja-JP" altLang="en-US" sz="6000" dirty="0" smtClean="0">
                <a:solidFill>
                  <a:schemeClr val="tx1"/>
                </a:solidFill>
                <a:latin typeface="AR P丸ゴシック体E" panose="020F0900000000000000" pitchFamily="50" charset="-128"/>
                <a:ea typeface="AR P丸ゴシック体E" panose="020F0900000000000000" pitchFamily="50" charset="-128"/>
              </a:rPr>
              <a:t>根拠になるものを</a:t>
            </a:r>
            <a:endParaRPr kumimoji="1" lang="ja-JP" altLang="en-US" sz="6000" dirty="0">
              <a:solidFill>
                <a:schemeClr val="tx1"/>
              </a:solidFill>
              <a:latin typeface="AR P丸ゴシック体E" panose="020F0900000000000000" pitchFamily="50" charset="-128"/>
              <a:ea typeface="AR P丸ゴシック体E" panose="020F0900000000000000" pitchFamily="50" charset="-128"/>
            </a:endParaRPr>
          </a:p>
        </p:txBody>
      </p:sp>
      <p:sp>
        <p:nvSpPr>
          <p:cNvPr id="4" name="コンテンツ プレースホルダー 3"/>
          <p:cNvSpPr>
            <a:spLocks noGrp="1"/>
          </p:cNvSpPr>
          <p:nvPr>
            <p:ph sz="half" idx="2"/>
          </p:nvPr>
        </p:nvSpPr>
        <p:spPr>
          <a:xfrm>
            <a:off x="677334" y="3760683"/>
            <a:ext cx="10246480" cy="647925"/>
          </a:xfrm>
        </p:spPr>
        <p:txBody>
          <a:bodyPr>
            <a:noAutofit/>
          </a:bodyPr>
          <a:lstStyle/>
          <a:p>
            <a:r>
              <a:rPr kumimoji="1" lang="ja-JP" altLang="en-US" sz="6000" dirty="0" smtClean="0">
                <a:solidFill>
                  <a:schemeClr val="tx1"/>
                </a:solidFill>
                <a:latin typeface="AR P丸ゴシック体E" panose="020F0900000000000000" pitchFamily="50" charset="-128"/>
                <a:ea typeface="AR P丸ゴシック体E" panose="020F0900000000000000" pitchFamily="50" charset="-128"/>
              </a:rPr>
              <a:t>簡潔に説明して答えましょう。</a:t>
            </a:r>
            <a:endParaRPr kumimoji="1" lang="ja-JP" altLang="en-US" sz="6000" dirty="0">
              <a:solidFill>
                <a:schemeClr val="tx1"/>
              </a:solidFill>
              <a:latin typeface="AR P丸ゴシック体E" panose="020F0900000000000000" pitchFamily="50" charset="-128"/>
              <a:ea typeface="AR P丸ゴシック体E" panose="020F0900000000000000" pitchFamily="50" charset="-128"/>
            </a:endParaRPr>
          </a:p>
        </p:txBody>
      </p:sp>
      <p:pic>
        <p:nvPicPr>
          <p:cNvPr id="5" name="図 4"/>
          <p:cNvPicPr>
            <a:picLocks noChangeAspect="1"/>
          </p:cNvPicPr>
          <p:nvPr/>
        </p:nvPicPr>
        <p:blipFill>
          <a:blip r:embed="rId2"/>
          <a:stretch>
            <a:fillRect/>
          </a:stretch>
        </p:blipFill>
        <p:spPr>
          <a:xfrm>
            <a:off x="7425078" y="4868418"/>
            <a:ext cx="1554615" cy="1536325"/>
          </a:xfrm>
          <a:prstGeom prst="rect">
            <a:avLst/>
          </a:prstGeom>
        </p:spPr>
      </p:pic>
    </p:spTree>
    <p:extLst>
      <p:ext uri="{BB962C8B-B14F-4D97-AF65-F5344CB8AC3E}">
        <p14:creationId xmlns:p14="http://schemas.microsoft.com/office/powerpoint/2010/main" val="5723226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4">
                                            <p:txEl>
                                              <p:pRg st="0" end="0"/>
                                            </p:txEl>
                                          </p:spTgt>
                                        </p:tgtEl>
                                        <p:attrNameLst>
                                          <p:attrName>style.visibility</p:attrName>
                                        </p:attrNameLst>
                                      </p:cBhvr>
                                      <p:to>
                                        <p:strVal val="visible"/>
                                      </p:to>
                                    </p:set>
                                    <p:animEffect transition="in" filter="wipe(down)">
                                      <p:cBhvr>
                                        <p:cTn id="25" dur="580">
                                          <p:stCondLst>
                                            <p:cond delay="0"/>
                                          </p:stCondLst>
                                        </p:cTn>
                                        <p:tgtEl>
                                          <p:spTgt spid="4">
                                            <p:txEl>
                                              <p:pRg st="0" end="0"/>
                                            </p:txEl>
                                          </p:spTgt>
                                        </p:tgtEl>
                                      </p:cBhvr>
                                    </p:animEffect>
                                    <p:anim calcmode="lin" valueType="num">
                                      <p:cBhvr>
                                        <p:cTn id="26" dur="1822" tmFilter="0,0; 0.14,0.36; 0.43,0.73; 0.71,0.91; 1.0,1.0">
                                          <p:stCondLst>
                                            <p:cond delay="0"/>
                                          </p:stCondLst>
                                        </p:cTn>
                                        <p:tgtEl>
                                          <p:spTgt spid="4">
                                            <p:txEl>
                                              <p:pRg st="0" end="0"/>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4">
                                            <p:txEl>
                                              <p:pRg st="0" end="0"/>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4">
                                            <p:txEl>
                                              <p:pRg st="0" end="0"/>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4">
                                            <p:txEl>
                                              <p:pRg st="0" end="0"/>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4">
                                            <p:txEl>
                                              <p:pRg st="0" end="0"/>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4">
                                            <p:txEl>
                                              <p:pRg st="0" end="0"/>
                                            </p:txEl>
                                          </p:spTgt>
                                        </p:tgtEl>
                                      </p:cBhvr>
                                      <p:to x="100000" y="60000"/>
                                    </p:animScale>
                                    <p:animScale>
                                      <p:cBhvr>
                                        <p:cTn id="32" dur="166" decel="50000">
                                          <p:stCondLst>
                                            <p:cond delay="676"/>
                                          </p:stCondLst>
                                        </p:cTn>
                                        <p:tgtEl>
                                          <p:spTgt spid="4">
                                            <p:txEl>
                                              <p:pRg st="0" end="0"/>
                                            </p:txEl>
                                          </p:spTgt>
                                        </p:tgtEl>
                                      </p:cBhvr>
                                      <p:to x="100000" y="100000"/>
                                    </p:animScale>
                                    <p:animScale>
                                      <p:cBhvr>
                                        <p:cTn id="33" dur="26">
                                          <p:stCondLst>
                                            <p:cond delay="1312"/>
                                          </p:stCondLst>
                                        </p:cTn>
                                        <p:tgtEl>
                                          <p:spTgt spid="4">
                                            <p:txEl>
                                              <p:pRg st="0" end="0"/>
                                            </p:txEl>
                                          </p:spTgt>
                                        </p:tgtEl>
                                      </p:cBhvr>
                                      <p:to x="100000" y="80000"/>
                                    </p:animScale>
                                    <p:animScale>
                                      <p:cBhvr>
                                        <p:cTn id="34" dur="166" decel="50000">
                                          <p:stCondLst>
                                            <p:cond delay="1338"/>
                                          </p:stCondLst>
                                        </p:cTn>
                                        <p:tgtEl>
                                          <p:spTgt spid="4">
                                            <p:txEl>
                                              <p:pRg st="0" end="0"/>
                                            </p:txEl>
                                          </p:spTgt>
                                        </p:tgtEl>
                                      </p:cBhvr>
                                      <p:to x="100000" y="100000"/>
                                    </p:animScale>
                                    <p:animScale>
                                      <p:cBhvr>
                                        <p:cTn id="35" dur="26">
                                          <p:stCondLst>
                                            <p:cond delay="1642"/>
                                          </p:stCondLst>
                                        </p:cTn>
                                        <p:tgtEl>
                                          <p:spTgt spid="4">
                                            <p:txEl>
                                              <p:pRg st="0" end="0"/>
                                            </p:txEl>
                                          </p:spTgt>
                                        </p:tgtEl>
                                      </p:cBhvr>
                                      <p:to x="100000" y="90000"/>
                                    </p:animScale>
                                    <p:animScale>
                                      <p:cBhvr>
                                        <p:cTn id="36" dur="166" decel="50000">
                                          <p:stCondLst>
                                            <p:cond delay="1668"/>
                                          </p:stCondLst>
                                        </p:cTn>
                                        <p:tgtEl>
                                          <p:spTgt spid="4">
                                            <p:txEl>
                                              <p:pRg st="0" end="0"/>
                                            </p:txEl>
                                          </p:spTgt>
                                        </p:tgtEl>
                                      </p:cBhvr>
                                      <p:to x="100000" y="100000"/>
                                    </p:animScale>
                                    <p:animScale>
                                      <p:cBhvr>
                                        <p:cTn id="37" dur="26">
                                          <p:stCondLst>
                                            <p:cond delay="1808"/>
                                          </p:stCondLst>
                                        </p:cTn>
                                        <p:tgtEl>
                                          <p:spTgt spid="4">
                                            <p:txEl>
                                              <p:pRg st="0" end="0"/>
                                            </p:txEl>
                                          </p:spTgt>
                                        </p:tgtEl>
                                      </p:cBhvr>
                                      <p:to x="100000" y="95000"/>
                                    </p:animScale>
                                    <p:animScale>
                                      <p:cBhvr>
                                        <p:cTn id="38" dur="166" decel="50000">
                                          <p:stCondLst>
                                            <p:cond delay="1834"/>
                                          </p:stCondLst>
                                        </p:cTn>
                                        <p:tgtEl>
                                          <p:spTgt spid="4">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756078" y="487118"/>
            <a:ext cx="6091707" cy="1210794"/>
          </a:xfrm>
        </p:spPr>
        <p:style>
          <a:lnRef idx="1">
            <a:schemeClr val="accent1"/>
          </a:lnRef>
          <a:fillRef idx="2">
            <a:schemeClr val="accent1"/>
          </a:fillRef>
          <a:effectRef idx="1">
            <a:schemeClr val="accent1"/>
          </a:effectRef>
          <a:fontRef idx="minor">
            <a:schemeClr val="dk1"/>
          </a:fontRef>
        </p:style>
        <p:txBody>
          <a:bodyPr/>
          <a:lstStyle/>
          <a:p>
            <a:pPr algn="ctr"/>
            <a:r>
              <a:rPr kumimoji="1" lang="ja-JP" altLang="en-US" sz="6000" dirty="0" smtClean="0">
                <a:ln w="0"/>
                <a:solidFill>
                  <a:schemeClr val="tx1"/>
                </a:solidFill>
                <a:latin typeface="AR P丸ゴシック体E" panose="020F0900000000000000" pitchFamily="50" charset="-128"/>
                <a:ea typeface="AR P丸ゴシック体E" panose="020F0900000000000000" pitchFamily="50" charset="-128"/>
              </a:rPr>
              <a:t>まとめ</a:t>
            </a:r>
            <a:endParaRPr kumimoji="1" lang="ja-JP" altLang="en-US" sz="60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3" name="サブタイトル 2"/>
          <p:cNvSpPr>
            <a:spLocks noGrp="1"/>
          </p:cNvSpPr>
          <p:nvPr>
            <p:ph type="subTitle" idx="1"/>
          </p:nvPr>
        </p:nvSpPr>
        <p:spPr>
          <a:xfrm>
            <a:off x="1699275" y="2106126"/>
            <a:ext cx="7330425" cy="1172301"/>
          </a:xfrm>
        </p:spPr>
        <p:txBody>
          <a:bodyPr>
            <a:normAutofit/>
          </a:bodyPr>
          <a:lstStyle/>
          <a:p>
            <a:pPr algn="ctr"/>
            <a:r>
              <a:rPr kumimoji="1" lang="ja-JP" altLang="en-US" sz="4800" dirty="0" smtClean="0">
                <a:ln w="0"/>
                <a:solidFill>
                  <a:schemeClr val="tx1"/>
                </a:solidFill>
                <a:latin typeface="AR P丸ゴシック体E" panose="020F0900000000000000" pitchFamily="50" charset="-128"/>
                <a:ea typeface="AR P丸ゴシック体E" panose="020F0900000000000000" pitchFamily="50" charset="-128"/>
              </a:rPr>
              <a:t>話し合いは</a:t>
            </a:r>
            <a:endParaRPr kumimoji="1" lang="en-US" altLang="ja-JP" sz="4800" dirty="0" smtClean="0">
              <a:ln w="0"/>
              <a:solidFill>
                <a:schemeClr val="tx1"/>
              </a:solidFill>
              <a:latin typeface="AR P丸ゴシック体E" panose="020F0900000000000000" pitchFamily="50" charset="-128"/>
              <a:ea typeface="AR P丸ゴシック体E" panose="020F0900000000000000" pitchFamily="50" charset="-128"/>
            </a:endParaRPr>
          </a:p>
          <a:p>
            <a:pPr algn="ctr"/>
            <a:endParaRPr kumimoji="1" lang="ja-JP" altLang="en-US" sz="4800" dirty="0">
              <a:ln w="0"/>
              <a:solidFill>
                <a:schemeClr val="tx1"/>
              </a:solidFill>
              <a:effectLst>
                <a:outerShdw blurRad="38100" dist="19050" dir="2700000" algn="tl" rotWithShape="0">
                  <a:schemeClr val="dk1">
                    <a:alpha val="40000"/>
                  </a:schemeClr>
                </a:outerShdw>
              </a:effectLst>
            </a:endParaRPr>
          </a:p>
        </p:txBody>
      </p:sp>
      <p:sp>
        <p:nvSpPr>
          <p:cNvPr id="4" name="サブタイトル 2"/>
          <p:cNvSpPr txBox="1">
            <a:spLocks/>
          </p:cNvSpPr>
          <p:nvPr/>
        </p:nvSpPr>
        <p:spPr>
          <a:xfrm>
            <a:off x="1507066" y="2990179"/>
            <a:ext cx="8192518" cy="3345307"/>
          </a:xfrm>
          <a:prstGeom prst="rect">
            <a:avLst/>
          </a:prstGeom>
        </p:spPr>
        <p:txBody>
          <a:bodyPr vert="horz" lIns="91440" tIns="45720" rIns="91440" bIns="45720" rtlCol="0" anchor="t">
            <a:noAutofit/>
          </a:bodyPr>
          <a:lstStyle>
            <a:lvl1pPr marL="0" indent="0" algn="r" defTabSz="457200" rtl="0" eaLnBrk="1" latinLnBrk="0" hangingPunct="1">
              <a:spcBef>
                <a:spcPts val="1000"/>
              </a:spcBef>
              <a:spcAft>
                <a:spcPts val="0"/>
              </a:spcAft>
              <a:buClr>
                <a:schemeClr val="accent1"/>
              </a:buClr>
              <a:buSzPct val="80000"/>
              <a:buFont typeface="Wingdings 3" charset="2"/>
              <a:buNone/>
              <a:defRPr kumimoji="1" sz="1800" kern="1200">
                <a:solidFill>
                  <a:schemeClr val="tx1">
                    <a:lumMod val="50000"/>
                    <a:lumOff val="50000"/>
                  </a:schemeClr>
                </a:solidFill>
                <a:latin typeface="+mn-lt"/>
                <a:ea typeface="+mn-ea"/>
                <a:cs typeface="+mn-cs"/>
              </a:defRPr>
            </a:lvl1pPr>
            <a:lvl2pPr marL="457200" indent="0" algn="ctr" defTabSz="457200" rtl="0" eaLnBrk="1" latinLnBrk="0" hangingPunct="1">
              <a:spcBef>
                <a:spcPts val="1000"/>
              </a:spcBef>
              <a:spcAft>
                <a:spcPts val="0"/>
              </a:spcAft>
              <a:buClr>
                <a:schemeClr val="accent1"/>
              </a:buClr>
              <a:buSzPct val="80000"/>
              <a:buFont typeface="Wingdings 3" charset="2"/>
              <a:buNone/>
              <a:defRPr kumimoji="1" sz="1600" kern="1200">
                <a:solidFill>
                  <a:schemeClr val="tx1">
                    <a:tint val="75000"/>
                  </a:schemeClr>
                </a:solidFill>
                <a:latin typeface="+mn-lt"/>
                <a:ea typeface="+mn-ea"/>
                <a:cs typeface="+mn-cs"/>
              </a:defRPr>
            </a:lvl2pPr>
            <a:lvl3pPr marL="914400" indent="0" algn="ctr" defTabSz="457200" rtl="0" eaLnBrk="1" latinLnBrk="0" hangingPunct="1">
              <a:spcBef>
                <a:spcPts val="1000"/>
              </a:spcBef>
              <a:spcAft>
                <a:spcPts val="0"/>
              </a:spcAft>
              <a:buClr>
                <a:schemeClr val="accent1"/>
              </a:buClr>
              <a:buSzPct val="80000"/>
              <a:buFont typeface="Wingdings 3" charset="2"/>
              <a:buNone/>
              <a:defRPr kumimoji="1" sz="1400" kern="1200">
                <a:solidFill>
                  <a:schemeClr val="tx1">
                    <a:tint val="75000"/>
                  </a:schemeClr>
                </a:solidFill>
                <a:latin typeface="+mn-lt"/>
                <a:ea typeface="+mn-ea"/>
                <a:cs typeface="+mn-cs"/>
              </a:defRPr>
            </a:lvl3pPr>
            <a:lvl4pPr marL="1371600" indent="0" algn="ctr" defTabSz="457200" rtl="0" eaLnBrk="1" latinLnBrk="0" hangingPunct="1">
              <a:spcBef>
                <a:spcPts val="1000"/>
              </a:spcBef>
              <a:spcAft>
                <a:spcPts val="0"/>
              </a:spcAft>
              <a:buClr>
                <a:schemeClr val="accent1"/>
              </a:buClr>
              <a:buSzPct val="80000"/>
              <a:buFont typeface="Wingdings 3" charset="2"/>
              <a:buNone/>
              <a:defRPr kumimoji="1" sz="1200" kern="1200">
                <a:solidFill>
                  <a:schemeClr val="tx1">
                    <a:tint val="75000"/>
                  </a:schemeClr>
                </a:solidFill>
                <a:latin typeface="+mn-lt"/>
                <a:ea typeface="+mn-ea"/>
                <a:cs typeface="+mn-cs"/>
              </a:defRPr>
            </a:lvl4pPr>
            <a:lvl5pPr marL="1828800" indent="0" algn="ctr" defTabSz="457200" rtl="0" eaLnBrk="1" latinLnBrk="0" hangingPunct="1">
              <a:spcBef>
                <a:spcPts val="1000"/>
              </a:spcBef>
              <a:spcAft>
                <a:spcPts val="0"/>
              </a:spcAft>
              <a:buClr>
                <a:schemeClr val="accent1"/>
              </a:buClr>
              <a:buSzPct val="80000"/>
              <a:buFont typeface="Wingdings 3" charset="2"/>
              <a:buNone/>
              <a:defRPr kumimoji="1" sz="1200" kern="1200">
                <a:solidFill>
                  <a:schemeClr val="tx1">
                    <a:tint val="75000"/>
                  </a:schemeClr>
                </a:solidFill>
                <a:latin typeface="+mn-lt"/>
                <a:ea typeface="+mn-ea"/>
                <a:cs typeface="+mn-cs"/>
              </a:defRPr>
            </a:lvl5pPr>
            <a:lvl6pPr marL="2286000" indent="0" algn="ctr" defTabSz="457200" rtl="0" eaLnBrk="1" latinLnBrk="0" hangingPunct="1">
              <a:spcBef>
                <a:spcPts val="1000"/>
              </a:spcBef>
              <a:spcAft>
                <a:spcPts val="0"/>
              </a:spcAft>
              <a:buClr>
                <a:schemeClr val="accent1"/>
              </a:buClr>
              <a:buSzPct val="80000"/>
              <a:buFont typeface="Wingdings 3" charset="2"/>
              <a:buNone/>
              <a:defRPr kumimoji="1" sz="1200" kern="1200">
                <a:solidFill>
                  <a:schemeClr val="tx1">
                    <a:tint val="75000"/>
                  </a:schemeClr>
                </a:solidFill>
                <a:latin typeface="+mn-lt"/>
                <a:ea typeface="+mn-ea"/>
                <a:cs typeface="+mn-cs"/>
              </a:defRPr>
            </a:lvl6pPr>
            <a:lvl7pPr marL="2743200" indent="0" algn="ctr" defTabSz="457200" rtl="0" eaLnBrk="1" latinLnBrk="0" hangingPunct="1">
              <a:spcBef>
                <a:spcPts val="1000"/>
              </a:spcBef>
              <a:spcAft>
                <a:spcPts val="0"/>
              </a:spcAft>
              <a:buClr>
                <a:schemeClr val="accent1"/>
              </a:buClr>
              <a:buSzPct val="80000"/>
              <a:buFont typeface="Wingdings 3" charset="2"/>
              <a:buNone/>
              <a:defRPr kumimoji="1" sz="1200" kern="1200">
                <a:solidFill>
                  <a:schemeClr val="tx1">
                    <a:tint val="75000"/>
                  </a:schemeClr>
                </a:solidFill>
                <a:latin typeface="+mn-lt"/>
                <a:ea typeface="+mn-ea"/>
                <a:cs typeface="+mn-cs"/>
              </a:defRPr>
            </a:lvl7pPr>
            <a:lvl8pPr marL="3200400" indent="0" algn="ctr" defTabSz="457200" rtl="0" eaLnBrk="1" latinLnBrk="0" hangingPunct="1">
              <a:spcBef>
                <a:spcPts val="1000"/>
              </a:spcBef>
              <a:spcAft>
                <a:spcPts val="0"/>
              </a:spcAft>
              <a:buClr>
                <a:schemeClr val="accent1"/>
              </a:buClr>
              <a:buSzPct val="80000"/>
              <a:buFont typeface="Wingdings 3" charset="2"/>
              <a:buNone/>
              <a:defRPr kumimoji="1" sz="1200" kern="1200">
                <a:solidFill>
                  <a:schemeClr val="tx1">
                    <a:tint val="75000"/>
                  </a:schemeClr>
                </a:solidFill>
                <a:latin typeface="+mn-lt"/>
                <a:ea typeface="+mn-ea"/>
                <a:cs typeface="+mn-cs"/>
              </a:defRPr>
            </a:lvl8pPr>
            <a:lvl9pPr marL="3657600" indent="0" algn="ctr" defTabSz="457200" rtl="0" eaLnBrk="1" latinLnBrk="0" hangingPunct="1">
              <a:spcBef>
                <a:spcPts val="1000"/>
              </a:spcBef>
              <a:spcAft>
                <a:spcPts val="0"/>
              </a:spcAft>
              <a:buClr>
                <a:schemeClr val="accent1"/>
              </a:buClr>
              <a:buSzPct val="80000"/>
              <a:buFont typeface="Wingdings 3" charset="2"/>
              <a:buNone/>
              <a:defRPr kumimoji="1" sz="1200" kern="1200">
                <a:solidFill>
                  <a:schemeClr val="tx1">
                    <a:tint val="75000"/>
                  </a:schemeClr>
                </a:solidFill>
                <a:latin typeface="+mn-lt"/>
                <a:ea typeface="+mn-ea"/>
                <a:cs typeface="+mn-cs"/>
              </a:defRPr>
            </a:lvl9pPr>
          </a:lstStyle>
          <a:p>
            <a:pPr algn="ctr"/>
            <a:r>
              <a:rPr lang="ja-JP" altLang="en-US" sz="4800" dirty="0" smtClean="0">
                <a:ln w="0"/>
                <a:solidFill>
                  <a:schemeClr val="tx1"/>
                </a:solidFill>
                <a:latin typeface="AR P丸ゴシック体E" panose="020F0900000000000000" pitchFamily="50" charset="-128"/>
                <a:ea typeface="AR P丸ゴシック体E" panose="020F0900000000000000" pitchFamily="50" charset="-128"/>
              </a:rPr>
              <a:t>互いに学びあい</a:t>
            </a:r>
            <a:r>
              <a:rPr lang="en-US" altLang="ja-JP" sz="4800" dirty="0" smtClean="0">
                <a:ln w="0"/>
                <a:solidFill>
                  <a:schemeClr val="tx1"/>
                </a:solidFill>
                <a:latin typeface="AR P丸ゴシック体E" panose="020F0900000000000000" pitchFamily="50" charset="-128"/>
                <a:ea typeface="AR P丸ゴシック体E" panose="020F0900000000000000" pitchFamily="50" charset="-128"/>
              </a:rPr>
              <a:t>,</a:t>
            </a:r>
          </a:p>
          <a:p>
            <a:pPr algn="ctr"/>
            <a:r>
              <a:rPr lang="ja-JP" altLang="en-US" sz="4800" dirty="0" smtClean="0">
                <a:ln w="0"/>
                <a:solidFill>
                  <a:schemeClr val="tx1"/>
                </a:solidFill>
                <a:latin typeface="AR P丸ゴシック体E" panose="020F0900000000000000" pitchFamily="50" charset="-128"/>
                <a:ea typeface="AR P丸ゴシック体E" panose="020F0900000000000000" pitchFamily="50" charset="-128"/>
              </a:rPr>
              <a:t>高め合うことができる</a:t>
            </a:r>
            <a:endParaRPr lang="en-US" altLang="ja-JP" sz="4800" dirty="0" smtClean="0">
              <a:ln w="0"/>
              <a:solidFill>
                <a:schemeClr val="tx1"/>
              </a:solidFill>
              <a:latin typeface="AR P丸ゴシック体E" panose="020F0900000000000000" pitchFamily="50" charset="-128"/>
              <a:ea typeface="AR P丸ゴシック体E" panose="020F0900000000000000" pitchFamily="50" charset="-128"/>
            </a:endParaRPr>
          </a:p>
          <a:p>
            <a:pPr algn="ctr"/>
            <a:r>
              <a:rPr lang="ja-JP" altLang="en-US" sz="4800" dirty="0" smtClean="0">
                <a:ln w="0"/>
                <a:solidFill>
                  <a:schemeClr val="tx1"/>
                </a:solidFill>
                <a:latin typeface="AR P丸ゴシック体E" panose="020F0900000000000000" pitchFamily="50" charset="-128"/>
                <a:ea typeface="AR P丸ゴシック体E" panose="020F0900000000000000" pitchFamily="50" charset="-128"/>
              </a:rPr>
              <a:t>活動です</a:t>
            </a:r>
            <a:r>
              <a:rPr lang="ja-JP" altLang="en-US" sz="4800" dirty="0" smtClean="0">
                <a:ln w="0"/>
                <a:solidFill>
                  <a:schemeClr val="tx1"/>
                </a:solidFill>
                <a:effectLst>
                  <a:outerShdw blurRad="38100" dist="19050" dir="2700000" algn="tl" rotWithShape="0">
                    <a:schemeClr val="dk1">
                      <a:alpha val="40000"/>
                    </a:schemeClr>
                  </a:outerShdw>
                </a:effectLst>
              </a:rPr>
              <a:t>。</a:t>
            </a:r>
            <a:endParaRPr lang="ja-JP" altLang="en-US" sz="4800" dirty="0">
              <a:ln w="0"/>
              <a:solidFill>
                <a:schemeClr val="tx1"/>
              </a:solidFill>
              <a:effectLst>
                <a:outerShdw blurRad="38100" dist="19050" dir="2700000" algn="tl" rotWithShape="0">
                  <a:schemeClr val="dk1">
                    <a:alpha val="40000"/>
                  </a:schemeClr>
                </a:outerShdw>
              </a:effectLst>
            </a:endParaRPr>
          </a:p>
        </p:txBody>
      </p:sp>
      <p:pic>
        <p:nvPicPr>
          <p:cNvPr id="5" name="図 4"/>
          <p:cNvPicPr>
            <a:picLocks noChangeAspect="1"/>
          </p:cNvPicPr>
          <p:nvPr/>
        </p:nvPicPr>
        <p:blipFill>
          <a:blip r:embed="rId2"/>
          <a:stretch>
            <a:fillRect/>
          </a:stretch>
        </p:blipFill>
        <p:spPr>
          <a:xfrm>
            <a:off x="8731688" y="4662832"/>
            <a:ext cx="1935791" cy="1902466"/>
          </a:xfrm>
          <a:prstGeom prst="rect">
            <a:avLst/>
          </a:prstGeom>
        </p:spPr>
      </p:pic>
      <p:sp>
        <p:nvSpPr>
          <p:cNvPr id="6" name="横巻き 5"/>
          <p:cNvSpPr/>
          <p:nvPr/>
        </p:nvSpPr>
        <p:spPr>
          <a:xfrm>
            <a:off x="2589710" y="78904"/>
            <a:ext cx="6439990" cy="2027222"/>
          </a:xfrm>
          <a:prstGeom prst="horizontalScroll">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75149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77333" y="303775"/>
            <a:ext cx="9226521" cy="1007189"/>
          </a:xfrm>
        </p:spPr>
        <p:txBody>
          <a:bodyPr>
            <a:noAutofit/>
          </a:bodyPr>
          <a:lstStyle/>
          <a:p>
            <a:pPr algn="ctr"/>
            <a:r>
              <a:rPr kumimoji="1" lang="ja-JP" altLang="en-US" sz="4800" dirty="0" smtClean="0">
                <a:ln w="0"/>
                <a:solidFill>
                  <a:schemeClr val="tx1"/>
                </a:solidFill>
                <a:latin typeface="AR P丸ゴシック体E" panose="020F0900000000000000" pitchFamily="50" charset="-128"/>
                <a:ea typeface="AR P丸ゴシック体E" panose="020F0900000000000000" pitchFamily="50" charset="-128"/>
              </a:rPr>
              <a:t>話し合いのルールを守って</a:t>
            </a:r>
            <a:r>
              <a:rPr kumimoji="1" lang="en-US" altLang="ja-JP" sz="4800" dirty="0" smtClean="0">
                <a:ln w="0"/>
                <a:solidFill>
                  <a:schemeClr val="tx1"/>
                </a:solidFill>
                <a:latin typeface="AR P丸ゴシック体E" panose="020F0900000000000000" pitchFamily="50" charset="-128"/>
                <a:ea typeface="AR P丸ゴシック体E" panose="020F0900000000000000" pitchFamily="50" charset="-128"/>
              </a:rPr>
              <a:t>,</a:t>
            </a:r>
            <a:br>
              <a:rPr kumimoji="1" lang="en-US" altLang="ja-JP" sz="4800" dirty="0" smtClean="0">
                <a:ln w="0"/>
                <a:solidFill>
                  <a:schemeClr val="tx1"/>
                </a:solidFill>
                <a:latin typeface="AR P丸ゴシック体E" panose="020F0900000000000000" pitchFamily="50" charset="-128"/>
                <a:ea typeface="AR P丸ゴシック体E" panose="020F0900000000000000" pitchFamily="50" charset="-128"/>
              </a:rPr>
            </a:br>
            <a:endParaRPr kumimoji="1" lang="ja-JP" altLang="en-US" sz="48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3" name="テキスト ボックス 2"/>
          <p:cNvSpPr txBox="1"/>
          <p:nvPr/>
        </p:nvSpPr>
        <p:spPr>
          <a:xfrm>
            <a:off x="0" y="1408963"/>
            <a:ext cx="8506770" cy="830997"/>
          </a:xfrm>
          <a:prstGeom prst="rect">
            <a:avLst/>
          </a:prstGeom>
          <a:noFill/>
        </p:spPr>
        <p:txBody>
          <a:bodyPr wrap="square" rtlCol="0">
            <a:spAutoFit/>
          </a:bodyPr>
          <a:lstStyle/>
          <a:p>
            <a:pPr algn="r"/>
            <a:r>
              <a:rPr lang="ja-JP" altLang="en-US" sz="4800" dirty="0">
                <a:ln w="0"/>
                <a:latin typeface="AR P丸ゴシック体E" panose="020F0900000000000000" pitchFamily="50" charset="-128"/>
                <a:ea typeface="AR P丸ゴシック体E" panose="020F0900000000000000" pitchFamily="50" charset="-128"/>
              </a:rPr>
              <a:t>意見</a:t>
            </a:r>
            <a:r>
              <a:rPr lang="ja-JP" altLang="en-US" sz="4800" dirty="0" smtClean="0">
                <a:ln w="0"/>
                <a:latin typeface="AR P丸ゴシック体E" panose="020F0900000000000000" pitchFamily="50" charset="-128"/>
                <a:ea typeface="AR P丸ゴシック体E" panose="020F0900000000000000" pitchFamily="50" charset="-128"/>
              </a:rPr>
              <a:t>を深めましょう。</a:t>
            </a:r>
            <a:endParaRPr kumimoji="1" lang="ja-JP" altLang="en-US" sz="4800" dirty="0"/>
          </a:p>
        </p:txBody>
      </p:sp>
      <p:grpSp>
        <p:nvGrpSpPr>
          <p:cNvPr id="6" name="グループ化 5"/>
          <p:cNvGrpSpPr/>
          <p:nvPr/>
        </p:nvGrpSpPr>
        <p:grpSpPr>
          <a:xfrm>
            <a:off x="1619380" y="2521149"/>
            <a:ext cx="7065791" cy="2338368"/>
            <a:chOff x="1619380" y="2521149"/>
            <a:chExt cx="7065791" cy="2338368"/>
          </a:xfrm>
        </p:grpSpPr>
        <p:pic>
          <p:nvPicPr>
            <p:cNvPr id="5" name="図 4"/>
            <p:cNvPicPr>
              <a:picLocks noChangeAspect="1"/>
            </p:cNvPicPr>
            <p:nvPr/>
          </p:nvPicPr>
          <p:blipFill>
            <a:blip r:embed="rId2"/>
            <a:stretch>
              <a:fillRect/>
            </a:stretch>
          </p:blipFill>
          <p:spPr>
            <a:xfrm>
              <a:off x="1619380" y="2865877"/>
              <a:ext cx="3484955" cy="1993640"/>
            </a:xfrm>
            <a:prstGeom prst="rect">
              <a:avLst/>
            </a:prstGeom>
          </p:spPr>
        </p:pic>
        <p:pic>
          <p:nvPicPr>
            <p:cNvPr id="8" name="図 7"/>
            <p:cNvPicPr>
              <a:picLocks noChangeAspect="1"/>
            </p:cNvPicPr>
            <p:nvPr/>
          </p:nvPicPr>
          <p:blipFill>
            <a:blip r:embed="rId3"/>
            <a:stretch>
              <a:fillRect/>
            </a:stretch>
          </p:blipFill>
          <p:spPr>
            <a:xfrm>
              <a:off x="5769735" y="2521149"/>
              <a:ext cx="2915436" cy="2338368"/>
            </a:xfrm>
            <a:prstGeom prst="rect">
              <a:avLst/>
            </a:prstGeom>
          </p:spPr>
        </p:pic>
      </p:grpSp>
      <p:sp>
        <p:nvSpPr>
          <p:cNvPr id="4" name="額縁 3">
            <a:hlinkClick r:id="rId4" action="ppaction://hlinkpres?slideindex=1&amp;slidetitle="/>
          </p:cNvPr>
          <p:cNvSpPr/>
          <p:nvPr/>
        </p:nvSpPr>
        <p:spPr>
          <a:xfrm>
            <a:off x="4430332" y="5499279"/>
            <a:ext cx="2678806" cy="991673"/>
          </a:xfrm>
          <a:prstGeom prst="bevel">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3600" dirty="0" smtClean="0">
                <a:latin typeface="AR PＰＯＰ４B" panose="040B0800000000000000" pitchFamily="50" charset="-128"/>
                <a:ea typeface="AR PＰＯＰ４B" panose="040B0800000000000000" pitchFamily="50" charset="-128"/>
              </a:rPr>
              <a:t>戻る</a:t>
            </a:r>
            <a:endParaRPr kumimoji="1" lang="ja-JP" altLang="en-US" sz="3600" dirty="0">
              <a:latin typeface="AR PＰＯＰ４B" panose="040B0800000000000000" pitchFamily="50" charset="-128"/>
              <a:ea typeface="AR PＰＯＰ４B" panose="040B0800000000000000" pitchFamily="50" charset="-128"/>
            </a:endParaRPr>
          </a:p>
        </p:txBody>
      </p:sp>
    </p:spTree>
    <p:extLst>
      <p:ext uri="{BB962C8B-B14F-4D97-AF65-F5344CB8AC3E}">
        <p14:creationId xmlns:p14="http://schemas.microsoft.com/office/powerpoint/2010/main" val="449811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
          <p:cNvSpPr txBox="1">
            <a:spLocks/>
          </p:cNvSpPr>
          <p:nvPr/>
        </p:nvSpPr>
        <p:spPr>
          <a:xfrm>
            <a:off x="689136" y="391188"/>
            <a:ext cx="7295765" cy="891540"/>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4800" dirty="0" smtClean="0">
                <a:ln w="0"/>
                <a:solidFill>
                  <a:schemeClr val="tx1"/>
                </a:solidFill>
                <a:latin typeface="AR P丸ゴシック体E" panose="020F0900000000000000" pitchFamily="50" charset="-128"/>
                <a:ea typeface="AR P丸ゴシック体E" panose="020F0900000000000000" pitchFamily="50" charset="-128"/>
              </a:rPr>
              <a:t>話し合いによって考え</a:t>
            </a:r>
            <a:r>
              <a:rPr lang="ja-JP" altLang="en-US" sz="4800" dirty="0">
                <a:ln w="0"/>
                <a:solidFill>
                  <a:schemeClr val="tx1"/>
                </a:solidFill>
                <a:latin typeface="AR P丸ゴシック体E" panose="020F0900000000000000" pitchFamily="50" charset="-128"/>
                <a:ea typeface="AR P丸ゴシック体E" panose="020F0900000000000000" pitchFamily="50" charset="-128"/>
              </a:rPr>
              <a:t>が</a:t>
            </a:r>
          </a:p>
        </p:txBody>
      </p:sp>
      <p:sp>
        <p:nvSpPr>
          <p:cNvPr id="10" name="横巻き 9"/>
          <p:cNvSpPr/>
          <p:nvPr/>
        </p:nvSpPr>
        <p:spPr>
          <a:xfrm>
            <a:off x="1850909" y="1386954"/>
            <a:ext cx="3352156" cy="1356707"/>
          </a:xfrm>
          <a:prstGeom prst="horizontalScroll">
            <a:avLst/>
          </a:prstGeom>
          <a:solidFill>
            <a:schemeClr val="bg1"/>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800" dirty="0" smtClean="0">
                <a:solidFill>
                  <a:prstClr val="black"/>
                </a:solidFill>
                <a:latin typeface="AR P丸ゴシック体E" panose="020F0900000000000000" pitchFamily="50" charset="-128"/>
                <a:ea typeface="AR P丸ゴシック体E" panose="020F0900000000000000" pitchFamily="50" charset="-128"/>
              </a:rPr>
              <a:t>深まったり</a:t>
            </a:r>
            <a:endParaRPr kumimoji="1" lang="ja-JP" altLang="en-US" sz="4800" dirty="0">
              <a:latin typeface="AR P丸ゴシック体E" panose="020F0900000000000000" pitchFamily="50" charset="-128"/>
              <a:ea typeface="AR P丸ゴシック体E" panose="020F0900000000000000" pitchFamily="50" charset="-128"/>
            </a:endParaRPr>
          </a:p>
        </p:txBody>
      </p:sp>
      <p:sp>
        <p:nvSpPr>
          <p:cNvPr id="16" name="横巻き 15"/>
          <p:cNvSpPr/>
          <p:nvPr/>
        </p:nvSpPr>
        <p:spPr>
          <a:xfrm>
            <a:off x="3321755" y="2671021"/>
            <a:ext cx="3349501" cy="1356707"/>
          </a:xfrm>
          <a:prstGeom prst="horizontalScroll">
            <a:avLst/>
          </a:prstGeom>
          <a:solidFill>
            <a:schemeClr val="bg1"/>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4800" dirty="0" smtClean="0">
                <a:solidFill>
                  <a:prstClr val="black"/>
                </a:solidFill>
                <a:latin typeface="AR P丸ゴシック体E" panose="020F0900000000000000" pitchFamily="50" charset="-128"/>
                <a:ea typeface="AR P丸ゴシック体E" panose="020F0900000000000000" pitchFamily="50" charset="-128"/>
              </a:rPr>
              <a:t>広がったり</a:t>
            </a:r>
            <a:endParaRPr lang="ja-JP" altLang="en-US" sz="4800" dirty="0">
              <a:solidFill>
                <a:prstClr val="black"/>
              </a:solidFill>
              <a:latin typeface="AR P丸ゴシック体E" panose="020F0900000000000000" pitchFamily="50" charset="-128"/>
              <a:ea typeface="AR P丸ゴシック体E" panose="020F0900000000000000" pitchFamily="50" charset="-128"/>
            </a:endParaRPr>
          </a:p>
        </p:txBody>
      </p:sp>
      <p:sp>
        <p:nvSpPr>
          <p:cNvPr id="17" name="横巻き 16"/>
          <p:cNvSpPr/>
          <p:nvPr/>
        </p:nvSpPr>
        <p:spPr>
          <a:xfrm>
            <a:off x="5025622" y="3928056"/>
            <a:ext cx="3216857" cy="1487965"/>
          </a:xfrm>
          <a:prstGeom prst="horizontalScroll">
            <a:avLst/>
          </a:prstGeom>
          <a:solidFill>
            <a:schemeClr val="bg1"/>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r>
              <a:rPr lang="ja-JP" altLang="en-US" sz="4800" dirty="0" smtClean="0">
                <a:solidFill>
                  <a:schemeClr val="tx1"/>
                </a:solidFill>
                <a:latin typeface="AR P丸ゴシック体E" panose="020F0900000000000000" pitchFamily="50" charset="-128"/>
                <a:ea typeface="AR P丸ゴシック体E" panose="020F0900000000000000" pitchFamily="50" charset="-128"/>
              </a:rPr>
              <a:t>変わったり</a:t>
            </a:r>
            <a:endParaRPr lang="ja-JP" altLang="en-US" sz="4800" dirty="0">
              <a:solidFill>
                <a:prstClr val="black"/>
              </a:solidFill>
              <a:latin typeface="AR P丸ゴシック体E" panose="020F0900000000000000" pitchFamily="50" charset="-128"/>
              <a:ea typeface="AR P丸ゴシック体E" panose="020F0900000000000000" pitchFamily="50" charset="-128"/>
            </a:endParaRPr>
          </a:p>
        </p:txBody>
      </p:sp>
      <p:sp>
        <p:nvSpPr>
          <p:cNvPr id="9" name="テキスト ボックス 8"/>
          <p:cNvSpPr txBox="1"/>
          <p:nvPr/>
        </p:nvSpPr>
        <p:spPr>
          <a:xfrm>
            <a:off x="7662930" y="5678698"/>
            <a:ext cx="2517315" cy="584775"/>
          </a:xfrm>
          <a:prstGeom prst="rect">
            <a:avLst/>
          </a:prstGeom>
          <a:noFill/>
        </p:spPr>
        <p:txBody>
          <a:bodyPr wrap="square" rtlCol="0">
            <a:spAutoFit/>
          </a:bodyPr>
          <a:lstStyle/>
          <a:p>
            <a:r>
              <a:rPr kumimoji="1" lang="ja-JP" altLang="en-US" sz="3200" dirty="0" smtClean="0"/>
              <a:t>します。</a:t>
            </a:r>
            <a:endParaRPr kumimoji="1" lang="ja-JP" altLang="en-US" sz="3200" dirty="0"/>
          </a:p>
        </p:txBody>
      </p:sp>
      <p:pic>
        <p:nvPicPr>
          <p:cNvPr id="2" name="図 1"/>
          <p:cNvPicPr>
            <a:picLocks noChangeAspect="1"/>
          </p:cNvPicPr>
          <p:nvPr/>
        </p:nvPicPr>
        <p:blipFill>
          <a:blip r:embed="rId2"/>
          <a:stretch>
            <a:fillRect/>
          </a:stretch>
        </p:blipFill>
        <p:spPr>
          <a:xfrm>
            <a:off x="825767" y="4189213"/>
            <a:ext cx="1418549" cy="1656910"/>
          </a:xfrm>
          <a:prstGeom prst="rect">
            <a:avLst/>
          </a:prstGeom>
        </p:spPr>
      </p:pic>
    </p:spTree>
    <p:extLst>
      <p:ext uri="{BB962C8B-B14F-4D97-AF65-F5344CB8AC3E}">
        <p14:creationId xmlns:p14="http://schemas.microsoft.com/office/powerpoint/2010/main" val="38163923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p:cTn id="14" dur="500" fill="hold"/>
                                        <p:tgtEl>
                                          <p:spTgt spid="16"/>
                                        </p:tgtEl>
                                        <p:attrNameLst>
                                          <p:attrName>ppt_w</p:attrName>
                                        </p:attrNameLst>
                                      </p:cBhvr>
                                      <p:tavLst>
                                        <p:tav tm="0">
                                          <p:val>
                                            <p:fltVal val="0"/>
                                          </p:val>
                                        </p:tav>
                                        <p:tav tm="100000">
                                          <p:val>
                                            <p:strVal val="#ppt_w"/>
                                          </p:val>
                                        </p:tav>
                                      </p:tavLst>
                                    </p:anim>
                                    <p:anim calcmode="lin" valueType="num">
                                      <p:cBhvr>
                                        <p:cTn id="15" dur="500" fill="hold"/>
                                        <p:tgtEl>
                                          <p:spTgt spid="16"/>
                                        </p:tgtEl>
                                        <p:attrNameLst>
                                          <p:attrName>ppt_h</p:attrName>
                                        </p:attrNameLst>
                                      </p:cBhvr>
                                      <p:tavLst>
                                        <p:tav tm="0">
                                          <p:val>
                                            <p:fltVal val="0"/>
                                          </p:val>
                                        </p:tav>
                                        <p:tav tm="100000">
                                          <p:val>
                                            <p:strVal val="#ppt_h"/>
                                          </p:val>
                                        </p:tav>
                                      </p:tavLst>
                                    </p:anim>
                                    <p:animEffect transition="in" filter="fade">
                                      <p:cBhvr>
                                        <p:cTn id="16" dur="500"/>
                                        <p:tgtEl>
                                          <p:spTgt spid="1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down)">
                                      <p:cBhvr>
                                        <p:cTn id="28" dur="500"/>
                                        <p:tgtEl>
                                          <p:spTgt spid="9"/>
                                        </p:tgtEl>
                                      </p:cBhvr>
                                    </p:animEffect>
                                  </p:childTnLst>
                                </p:cTn>
                              </p:par>
                              <p:par>
                                <p:cTn id="29" presetID="22" presetClass="entr" presetSubtype="4"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wipe(down)">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6" grpId="0" animBg="1"/>
      <p:bldP spid="17" grpId="0" animBg="1"/>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190818" y="5730238"/>
            <a:ext cx="4562851" cy="859605"/>
          </a:xfrm>
        </p:spPr>
        <p:txBody>
          <a:bodyPr>
            <a:normAutofit/>
          </a:bodyPr>
          <a:lstStyle/>
          <a:p>
            <a:r>
              <a:rPr kumimoji="1" lang="ja-JP" altLang="en-US" dirty="0" smtClean="0">
                <a:ln w="0"/>
                <a:solidFill>
                  <a:schemeClr val="tx1"/>
                </a:solidFill>
                <a:latin typeface="AR P丸ゴシック体E" panose="020F0900000000000000" pitchFamily="50" charset="-128"/>
                <a:ea typeface="AR P丸ゴシック体E" panose="020F0900000000000000" pitchFamily="50" charset="-128"/>
              </a:rPr>
              <a:t>話しましょう。</a:t>
            </a:r>
            <a:endParaRPr kumimoji="1" lang="ja-JP" altLang="en-US"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3" name="コンテンツ プレースホルダー 2"/>
          <p:cNvSpPr>
            <a:spLocks noGrp="1"/>
          </p:cNvSpPr>
          <p:nvPr>
            <p:ph sz="half" idx="1"/>
          </p:nvPr>
        </p:nvSpPr>
        <p:spPr>
          <a:xfrm>
            <a:off x="861853" y="3803011"/>
            <a:ext cx="4487643" cy="1131792"/>
          </a:xfrm>
        </p:spPr>
        <p:txBody>
          <a:bodyPr>
            <a:normAutofit/>
          </a:bodyPr>
          <a:lstStyle/>
          <a:p>
            <a:pPr marL="0" indent="0">
              <a:buNone/>
            </a:pPr>
            <a:r>
              <a:rPr lang="ja-JP" altLang="en-US" sz="4000" dirty="0" smtClean="0">
                <a:ln w="0"/>
                <a:solidFill>
                  <a:schemeClr val="tx1"/>
                </a:solidFill>
                <a:latin typeface="AR P丸ゴシック体E" panose="020F0900000000000000" pitchFamily="50" charset="-128"/>
                <a:ea typeface="AR P丸ゴシック体E" panose="020F0900000000000000" pitchFamily="50" charset="-128"/>
              </a:rPr>
              <a:t>○適度な早さで</a:t>
            </a:r>
            <a:endParaRPr kumimoji="1" lang="ja-JP" altLang="en-US" sz="40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5" name="コンテンツ プレースホルダー 2"/>
          <p:cNvSpPr txBox="1">
            <a:spLocks/>
          </p:cNvSpPr>
          <p:nvPr/>
        </p:nvSpPr>
        <p:spPr>
          <a:xfrm>
            <a:off x="861853" y="1738945"/>
            <a:ext cx="5743132" cy="698111"/>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None/>
            </a:pPr>
            <a:r>
              <a:rPr lang="ja-JP" altLang="en-US" sz="4000" dirty="0" smtClean="0">
                <a:ln w="0"/>
                <a:solidFill>
                  <a:schemeClr val="tx1"/>
                </a:solidFill>
                <a:effectLst>
                  <a:outerShdw blurRad="38100" dist="19050" dir="2700000" algn="tl" rotWithShape="0">
                    <a:schemeClr val="dk1">
                      <a:alpha val="40000"/>
                    </a:schemeClr>
                  </a:outerShdw>
                </a:effectLst>
              </a:rPr>
              <a:t>○</a:t>
            </a:r>
            <a:r>
              <a:rPr lang="ja-JP" altLang="en-US" sz="4000" dirty="0" smtClean="0">
                <a:ln w="0"/>
                <a:solidFill>
                  <a:schemeClr val="tx1"/>
                </a:solidFill>
                <a:latin typeface="AR P丸ゴシック体E" panose="020F0900000000000000" pitchFamily="50" charset="-128"/>
                <a:ea typeface="AR P丸ゴシック体E" panose="020F0900000000000000" pitchFamily="50" charset="-128"/>
              </a:rPr>
              <a:t>穏やかな表情や態度で</a:t>
            </a:r>
            <a:endParaRPr lang="ja-JP" altLang="en-US" sz="40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6" name="コンテンツ プレースホルダー 2"/>
          <p:cNvSpPr txBox="1">
            <a:spLocks/>
          </p:cNvSpPr>
          <p:nvPr/>
        </p:nvSpPr>
        <p:spPr>
          <a:xfrm>
            <a:off x="861853" y="2865385"/>
            <a:ext cx="4375229" cy="76956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None/>
            </a:pPr>
            <a:r>
              <a:rPr lang="ja-JP" altLang="en-US" sz="4000" dirty="0" smtClean="0">
                <a:ln w="0"/>
                <a:solidFill>
                  <a:schemeClr val="tx1"/>
                </a:solidFill>
                <a:effectLst>
                  <a:outerShdw blurRad="38100" dist="19050" dir="2700000" algn="tl" rotWithShape="0">
                    <a:schemeClr val="dk1">
                      <a:alpha val="40000"/>
                    </a:schemeClr>
                  </a:outerShdw>
                </a:effectLst>
              </a:rPr>
              <a:t>○</a:t>
            </a:r>
            <a:r>
              <a:rPr lang="ja-JP" altLang="en-US" sz="4000" dirty="0" smtClean="0">
                <a:ln w="0"/>
                <a:solidFill>
                  <a:schemeClr val="tx1"/>
                </a:solidFill>
                <a:latin typeface="AR P丸ゴシック体E" panose="020F0900000000000000" pitchFamily="50" charset="-128"/>
                <a:ea typeface="AR P丸ゴシック体E" panose="020F0900000000000000" pitchFamily="50" charset="-128"/>
              </a:rPr>
              <a:t>声に強弱</a:t>
            </a:r>
            <a:r>
              <a:rPr lang="ja-JP" altLang="en-US" sz="4000" dirty="0">
                <a:ln w="0"/>
                <a:solidFill>
                  <a:schemeClr val="tx1"/>
                </a:solidFill>
                <a:latin typeface="AR P丸ゴシック体E" panose="020F0900000000000000" pitchFamily="50" charset="-128"/>
                <a:ea typeface="AR P丸ゴシック体E" panose="020F0900000000000000" pitchFamily="50" charset="-128"/>
              </a:rPr>
              <a:t>つけて</a:t>
            </a:r>
          </a:p>
        </p:txBody>
      </p:sp>
      <p:sp>
        <p:nvSpPr>
          <p:cNvPr id="7" name="コンテンツ プレースホルダー 2"/>
          <p:cNvSpPr txBox="1">
            <a:spLocks/>
          </p:cNvSpPr>
          <p:nvPr/>
        </p:nvSpPr>
        <p:spPr>
          <a:xfrm>
            <a:off x="5089967" y="4762152"/>
            <a:ext cx="4184035" cy="94142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endParaRPr lang="ja-JP" altLang="en-US" dirty="0"/>
          </a:p>
        </p:txBody>
      </p:sp>
      <p:sp>
        <p:nvSpPr>
          <p:cNvPr id="8" name="コンテンツ プレースホルダー 2"/>
          <p:cNvSpPr txBox="1">
            <a:spLocks/>
          </p:cNvSpPr>
          <p:nvPr/>
        </p:nvSpPr>
        <p:spPr>
          <a:xfrm>
            <a:off x="5756336" y="4096601"/>
            <a:ext cx="4193486" cy="69309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lvl="0" indent="0" defTabSz="914400">
              <a:spcBef>
                <a:spcPts val="0"/>
              </a:spcBef>
              <a:buClrTx/>
              <a:buSzTx/>
              <a:buNone/>
            </a:pPr>
            <a:r>
              <a:rPr lang="ja-JP" altLang="en-US" sz="4000" dirty="0" smtClean="0">
                <a:ln w="0"/>
                <a:solidFill>
                  <a:schemeClr val="tx1"/>
                </a:solidFill>
                <a:latin typeface="AR P丸ゴシック体E" panose="020F0900000000000000" pitchFamily="50" charset="-128"/>
                <a:ea typeface="AR P丸ゴシック体E" panose="020F0900000000000000" pitchFamily="50" charset="-128"/>
              </a:rPr>
              <a:t>○</a:t>
            </a:r>
            <a:r>
              <a:rPr lang="ja-JP" altLang="en-US" sz="4000" dirty="0">
                <a:ln w="0"/>
                <a:solidFill>
                  <a:prstClr val="black"/>
                </a:solidFill>
                <a:latin typeface="AR P丸ゴシック体E" panose="020F0900000000000000" pitchFamily="50" charset="-128"/>
                <a:ea typeface="AR P丸ゴシック体E" panose="020F0900000000000000" pitchFamily="50" charset="-128"/>
              </a:rPr>
              <a:t>前</a:t>
            </a:r>
            <a:r>
              <a:rPr lang="ja-JP" altLang="en-US" sz="4000" dirty="0" smtClean="0">
                <a:ln w="0"/>
                <a:solidFill>
                  <a:prstClr val="black"/>
                </a:solidFill>
                <a:latin typeface="AR P丸ゴシック体E" panose="020F0900000000000000" pitchFamily="50" charset="-128"/>
                <a:ea typeface="AR P丸ゴシック体E" panose="020F0900000000000000" pitchFamily="50" charset="-128"/>
              </a:rPr>
              <a:t>を向いて</a:t>
            </a:r>
            <a:endParaRPr lang="ja-JP" altLang="en-US" sz="4000" dirty="0">
              <a:ln w="0"/>
              <a:solidFill>
                <a:prstClr val="black"/>
              </a:solidFill>
              <a:latin typeface="AR P丸ゴシック体E" panose="020F0900000000000000" pitchFamily="50" charset="-128"/>
              <a:ea typeface="AR P丸ゴシック体E" panose="020F0900000000000000" pitchFamily="50" charset="-128"/>
            </a:endParaRPr>
          </a:p>
        </p:txBody>
      </p:sp>
      <p:sp>
        <p:nvSpPr>
          <p:cNvPr id="9" name="正方形/長方形 8"/>
          <p:cNvSpPr/>
          <p:nvPr/>
        </p:nvSpPr>
        <p:spPr>
          <a:xfrm>
            <a:off x="5736299" y="2924667"/>
            <a:ext cx="5081454" cy="1261884"/>
          </a:xfrm>
          <a:prstGeom prst="rect">
            <a:avLst/>
          </a:prstGeom>
        </p:spPr>
        <p:txBody>
          <a:bodyPr wrap="square">
            <a:spAutoFit/>
          </a:bodyPr>
          <a:lstStyle/>
          <a:p>
            <a:r>
              <a:rPr lang="ja-JP" altLang="en-US" sz="4000" dirty="0" smtClean="0"/>
              <a:t>○</a:t>
            </a:r>
            <a:r>
              <a:rPr lang="ja-JP" altLang="en-US" sz="4000" dirty="0">
                <a:latin typeface="AR P丸ゴシック体E" panose="020F0900000000000000" pitchFamily="50" charset="-128"/>
                <a:ea typeface="AR P丸ゴシック体E" panose="020F0900000000000000" pitchFamily="50" charset="-128"/>
              </a:rPr>
              <a:t>丁寧</a:t>
            </a:r>
            <a:r>
              <a:rPr lang="ja-JP" altLang="en-US" sz="4000" dirty="0" smtClean="0">
                <a:latin typeface="AR P丸ゴシック体E" panose="020F0900000000000000" pitchFamily="50" charset="-128"/>
                <a:ea typeface="AR P丸ゴシック体E" panose="020F0900000000000000" pitchFamily="50" charset="-128"/>
              </a:rPr>
              <a:t>な言葉で</a:t>
            </a:r>
            <a:endParaRPr lang="en-US" altLang="ja-JP" sz="4000" dirty="0" smtClean="0">
              <a:latin typeface="AR P丸ゴシック体E" panose="020F0900000000000000" pitchFamily="50" charset="-128"/>
              <a:ea typeface="AR P丸ゴシック体E" panose="020F0900000000000000" pitchFamily="50" charset="-128"/>
            </a:endParaRPr>
          </a:p>
          <a:p>
            <a:endParaRPr lang="ja-JP" altLang="en-US" sz="3600" dirty="0">
              <a:latin typeface="AR P丸ゴシック体E" panose="020F0900000000000000" pitchFamily="50" charset="-128"/>
              <a:ea typeface="AR P丸ゴシック体E" panose="020F0900000000000000" pitchFamily="50" charset="-128"/>
            </a:endParaRPr>
          </a:p>
        </p:txBody>
      </p:sp>
      <p:pic>
        <p:nvPicPr>
          <p:cNvPr id="4" name="図 3"/>
          <p:cNvPicPr>
            <a:picLocks noChangeAspect="1"/>
          </p:cNvPicPr>
          <p:nvPr/>
        </p:nvPicPr>
        <p:blipFill>
          <a:blip r:embed="rId2"/>
          <a:stretch>
            <a:fillRect/>
          </a:stretch>
        </p:blipFill>
        <p:spPr>
          <a:xfrm>
            <a:off x="9489152" y="4752119"/>
            <a:ext cx="2306352" cy="1537610"/>
          </a:xfrm>
          <a:prstGeom prst="rect">
            <a:avLst/>
          </a:prstGeom>
        </p:spPr>
      </p:pic>
      <p:sp>
        <p:nvSpPr>
          <p:cNvPr id="11" name="タイトル 1"/>
          <p:cNvSpPr txBox="1">
            <a:spLocks/>
          </p:cNvSpPr>
          <p:nvPr/>
        </p:nvSpPr>
        <p:spPr>
          <a:xfrm>
            <a:off x="892484" y="439097"/>
            <a:ext cx="8596668" cy="859605"/>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algn="ctr"/>
            <a:r>
              <a:rPr lang="ja-JP" altLang="en-US" sz="4800" dirty="0" smtClean="0">
                <a:ln w="0"/>
                <a:solidFill>
                  <a:schemeClr val="tx1"/>
                </a:solidFill>
                <a:latin typeface="AR P丸ゴシック体E" panose="020F0900000000000000" pitchFamily="50" charset="-128"/>
                <a:ea typeface="AR P丸ゴシック体E" panose="020F0900000000000000" pitchFamily="50" charset="-128"/>
              </a:rPr>
              <a:t>①話をするときには・・</a:t>
            </a:r>
            <a:endParaRPr lang="ja-JP" altLang="en-US" sz="48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12" name="コンテンツ プレースホルダー 2"/>
          <p:cNvSpPr txBox="1">
            <a:spLocks/>
          </p:cNvSpPr>
          <p:nvPr/>
        </p:nvSpPr>
        <p:spPr>
          <a:xfrm>
            <a:off x="870792" y="4779005"/>
            <a:ext cx="4404147" cy="698111"/>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None/>
            </a:pPr>
            <a:r>
              <a:rPr lang="ja-JP" altLang="en-US" sz="4000" dirty="0" smtClean="0">
                <a:ln w="0"/>
                <a:solidFill>
                  <a:schemeClr val="tx1"/>
                </a:solidFill>
                <a:effectLst>
                  <a:outerShdw blurRad="38100" dist="19050" dir="2700000" algn="tl" rotWithShape="0">
                    <a:schemeClr val="dk1">
                      <a:alpha val="40000"/>
                    </a:schemeClr>
                  </a:outerShdw>
                </a:effectLst>
              </a:rPr>
              <a:t>○</a:t>
            </a:r>
            <a:r>
              <a:rPr lang="ja-JP" altLang="en-US" sz="4000" dirty="0" smtClean="0">
                <a:ln w="0"/>
                <a:solidFill>
                  <a:schemeClr val="tx1"/>
                </a:solidFill>
                <a:latin typeface="AR P丸ゴシック体E" panose="020F0900000000000000" pitchFamily="50" charset="-128"/>
                <a:ea typeface="AR P丸ゴシック体E" panose="020F0900000000000000" pitchFamily="50" charset="-128"/>
              </a:rPr>
              <a:t>内容を</a:t>
            </a:r>
            <a:r>
              <a:rPr lang="ja-JP" altLang="en-US" sz="4400" dirty="0" smtClean="0">
                <a:ln w="0"/>
                <a:solidFill>
                  <a:schemeClr val="tx1"/>
                </a:solidFill>
                <a:latin typeface="AR P丸ゴシック体E" panose="020F0900000000000000" pitchFamily="50" charset="-128"/>
                <a:ea typeface="AR P丸ゴシック体E" panose="020F0900000000000000" pitchFamily="50" charset="-128"/>
              </a:rPr>
              <a:t>整理</a:t>
            </a:r>
            <a:r>
              <a:rPr lang="ja-JP" altLang="en-US" sz="4000" dirty="0" smtClean="0">
                <a:ln w="0"/>
                <a:solidFill>
                  <a:schemeClr val="tx1"/>
                </a:solidFill>
                <a:latin typeface="AR P丸ゴシック体E" panose="020F0900000000000000" pitchFamily="50" charset="-128"/>
                <a:ea typeface="AR P丸ゴシック体E" panose="020F0900000000000000" pitchFamily="50" charset="-128"/>
              </a:rPr>
              <a:t>して</a:t>
            </a:r>
            <a:endParaRPr lang="ja-JP" altLang="en-US" sz="4000" dirty="0">
              <a:ln w="0"/>
              <a:solidFill>
                <a:schemeClr val="tx1"/>
              </a:solidFill>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1377986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 calcmode="lin" valueType="num">
                                      <p:cBhvr>
                                        <p:cTn id="28"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30" dur="500"/>
                                        <p:tgtEl>
                                          <p:spTgt spid="3">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16" fill="hold" grpId="0" nodeType="clickEffect">
                                  <p:stCondLst>
                                    <p:cond delay="0"/>
                                  </p:stCondLst>
                                  <p:childTnLst>
                                    <p:set>
                                      <p:cBhvr>
                                        <p:cTn id="41" dur="1" fill="hold">
                                          <p:stCondLst>
                                            <p:cond delay="0"/>
                                          </p:stCondLst>
                                        </p:cTn>
                                        <p:tgtEl>
                                          <p:spTgt spid="12"/>
                                        </p:tgtEl>
                                        <p:attrNameLst>
                                          <p:attrName>style.visibility</p:attrName>
                                        </p:attrNameLst>
                                      </p:cBhvr>
                                      <p:to>
                                        <p:strVal val="visible"/>
                                      </p:to>
                                    </p:set>
                                    <p:anim calcmode="lin" valueType="num">
                                      <p:cBhvr>
                                        <p:cTn id="42" dur="500" fill="hold"/>
                                        <p:tgtEl>
                                          <p:spTgt spid="12"/>
                                        </p:tgtEl>
                                        <p:attrNameLst>
                                          <p:attrName>ppt_w</p:attrName>
                                        </p:attrNameLst>
                                      </p:cBhvr>
                                      <p:tavLst>
                                        <p:tav tm="0">
                                          <p:val>
                                            <p:fltVal val="0"/>
                                          </p:val>
                                        </p:tav>
                                        <p:tav tm="100000">
                                          <p:val>
                                            <p:strVal val="#ppt_w"/>
                                          </p:val>
                                        </p:tav>
                                      </p:tavLst>
                                    </p:anim>
                                    <p:anim calcmode="lin" valueType="num">
                                      <p:cBhvr>
                                        <p:cTn id="43" dur="500" fill="hold"/>
                                        <p:tgtEl>
                                          <p:spTgt spid="12"/>
                                        </p:tgtEl>
                                        <p:attrNameLst>
                                          <p:attrName>ppt_h</p:attrName>
                                        </p:attrNameLst>
                                      </p:cBhvr>
                                      <p:tavLst>
                                        <p:tav tm="0">
                                          <p:val>
                                            <p:fltVal val="0"/>
                                          </p:val>
                                        </p:tav>
                                        <p:tav tm="100000">
                                          <p:val>
                                            <p:strVal val="#ppt_h"/>
                                          </p:val>
                                        </p:tav>
                                      </p:tavLst>
                                    </p:anim>
                                    <p:animEffect transition="in" filter="fade">
                                      <p:cBhvr>
                                        <p:cTn id="44" dur="500"/>
                                        <p:tgtEl>
                                          <p:spTgt spid="12"/>
                                        </p:tgtEl>
                                      </p:cBhvr>
                                    </p:animEffect>
                                  </p:childTnLst>
                                </p:cTn>
                              </p:par>
                            </p:childTnLst>
                          </p:cTn>
                        </p:par>
                      </p:childTnLst>
                    </p:cTn>
                  </p:par>
                  <p:par>
                    <p:cTn id="45" fill="hold">
                      <p:stCondLst>
                        <p:cond delay="indefinite"/>
                      </p:stCondLst>
                      <p:childTnLst>
                        <p:par>
                          <p:cTn id="46" fill="hold">
                            <p:stCondLst>
                              <p:cond delay="0"/>
                            </p:stCondLst>
                            <p:childTnLst>
                              <p:par>
                                <p:cTn id="47" presetID="42" presetClass="entr" presetSubtype="0" fill="hold" nodeType="click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1000"/>
                                        <p:tgtEl>
                                          <p:spTgt spid="4"/>
                                        </p:tgtEl>
                                      </p:cBhvr>
                                    </p:animEffect>
                                    <p:anim calcmode="lin" valueType="num">
                                      <p:cBhvr>
                                        <p:cTn id="50" dur="1000" fill="hold"/>
                                        <p:tgtEl>
                                          <p:spTgt spid="4"/>
                                        </p:tgtEl>
                                        <p:attrNameLst>
                                          <p:attrName>ppt_x</p:attrName>
                                        </p:attrNameLst>
                                      </p:cBhvr>
                                      <p:tavLst>
                                        <p:tav tm="0">
                                          <p:val>
                                            <p:strVal val="#ppt_x"/>
                                          </p:val>
                                        </p:tav>
                                        <p:tav tm="100000">
                                          <p:val>
                                            <p:strVal val="#ppt_x"/>
                                          </p:val>
                                        </p:tav>
                                      </p:tavLst>
                                    </p:anim>
                                    <p:anim calcmode="lin" valueType="num">
                                      <p:cBhvr>
                                        <p:cTn id="51" dur="1000" fill="hold"/>
                                        <p:tgtEl>
                                          <p:spTgt spid="4"/>
                                        </p:tgtEl>
                                        <p:attrNameLst>
                                          <p:attrName>ppt_y</p:attrName>
                                        </p:attrNameLst>
                                      </p:cBhvr>
                                      <p:tavLst>
                                        <p:tav tm="0">
                                          <p:val>
                                            <p:strVal val="#ppt_y+.1"/>
                                          </p:val>
                                        </p:tav>
                                        <p:tav tm="100000">
                                          <p:val>
                                            <p:strVal val="#ppt_y"/>
                                          </p:val>
                                        </p:tav>
                                      </p:tavLst>
                                    </p:anim>
                                  </p:childTnLst>
                                </p:cTn>
                              </p:par>
                              <p:par>
                                <p:cTn id="52" presetID="26" presetClass="entr" presetSubtype="0" fill="hold" grpId="0" nodeType="withEffect">
                                  <p:stCondLst>
                                    <p:cond delay="0"/>
                                  </p:stCondLst>
                                  <p:childTnLst>
                                    <p:set>
                                      <p:cBhvr>
                                        <p:cTn id="53" dur="1" fill="hold">
                                          <p:stCondLst>
                                            <p:cond delay="0"/>
                                          </p:stCondLst>
                                        </p:cTn>
                                        <p:tgtEl>
                                          <p:spTgt spid="2"/>
                                        </p:tgtEl>
                                        <p:attrNameLst>
                                          <p:attrName>style.visibility</p:attrName>
                                        </p:attrNameLst>
                                      </p:cBhvr>
                                      <p:to>
                                        <p:strVal val="visible"/>
                                      </p:to>
                                    </p:set>
                                    <p:animEffect transition="in" filter="wipe(down)">
                                      <p:cBhvr>
                                        <p:cTn id="54" dur="580">
                                          <p:stCondLst>
                                            <p:cond delay="0"/>
                                          </p:stCondLst>
                                        </p:cTn>
                                        <p:tgtEl>
                                          <p:spTgt spid="2"/>
                                        </p:tgtEl>
                                      </p:cBhvr>
                                    </p:animEffect>
                                    <p:anim calcmode="lin" valueType="num">
                                      <p:cBhvr>
                                        <p:cTn id="55"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56"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57"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58"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59"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60" dur="26">
                                          <p:stCondLst>
                                            <p:cond delay="650"/>
                                          </p:stCondLst>
                                        </p:cTn>
                                        <p:tgtEl>
                                          <p:spTgt spid="2"/>
                                        </p:tgtEl>
                                      </p:cBhvr>
                                      <p:to x="100000" y="60000"/>
                                    </p:animScale>
                                    <p:animScale>
                                      <p:cBhvr>
                                        <p:cTn id="61" dur="166" decel="50000">
                                          <p:stCondLst>
                                            <p:cond delay="676"/>
                                          </p:stCondLst>
                                        </p:cTn>
                                        <p:tgtEl>
                                          <p:spTgt spid="2"/>
                                        </p:tgtEl>
                                      </p:cBhvr>
                                      <p:to x="100000" y="100000"/>
                                    </p:animScale>
                                    <p:animScale>
                                      <p:cBhvr>
                                        <p:cTn id="62" dur="26">
                                          <p:stCondLst>
                                            <p:cond delay="1312"/>
                                          </p:stCondLst>
                                        </p:cTn>
                                        <p:tgtEl>
                                          <p:spTgt spid="2"/>
                                        </p:tgtEl>
                                      </p:cBhvr>
                                      <p:to x="100000" y="80000"/>
                                    </p:animScale>
                                    <p:animScale>
                                      <p:cBhvr>
                                        <p:cTn id="63" dur="166" decel="50000">
                                          <p:stCondLst>
                                            <p:cond delay="1338"/>
                                          </p:stCondLst>
                                        </p:cTn>
                                        <p:tgtEl>
                                          <p:spTgt spid="2"/>
                                        </p:tgtEl>
                                      </p:cBhvr>
                                      <p:to x="100000" y="100000"/>
                                    </p:animScale>
                                    <p:animScale>
                                      <p:cBhvr>
                                        <p:cTn id="64" dur="26">
                                          <p:stCondLst>
                                            <p:cond delay="1642"/>
                                          </p:stCondLst>
                                        </p:cTn>
                                        <p:tgtEl>
                                          <p:spTgt spid="2"/>
                                        </p:tgtEl>
                                      </p:cBhvr>
                                      <p:to x="100000" y="90000"/>
                                    </p:animScale>
                                    <p:animScale>
                                      <p:cBhvr>
                                        <p:cTn id="65" dur="166" decel="50000">
                                          <p:stCondLst>
                                            <p:cond delay="1668"/>
                                          </p:stCondLst>
                                        </p:cTn>
                                        <p:tgtEl>
                                          <p:spTgt spid="2"/>
                                        </p:tgtEl>
                                      </p:cBhvr>
                                      <p:to x="100000" y="100000"/>
                                    </p:animScale>
                                    <p:animScale>
                                      <p:cBhvr>
                                        <p:cTn id="66" dur="26">
                                          <p:stCondLst>
                                            <p:cond delay="1808"/>
                                          </p:stCondLst>
                                        </p:cTn>
                                        <p:tgtEl>
                                          <p:spTgt spid="2"/>
                                        </p:tgtEl>
                                      </p:cBhvr>
                                      <p:to x="100000" y="95000"/>
                                    </p:animScale>
                                    <p:animScale>
                                      <p:cBhvr>
                                        <p:cTn id="67" dur="166" decel="50000">
                                          <p:stCondLst>
                                            <p:cond delay="1834"/>
                                          </p:stCondLst>
                                        </p:cTn>
                                        <p:tgtEl>
                                          <p:spTgt spid="2"/>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P spid="6" grpId="0"/>
      <p:bldP spid="8" grpId="0"/>
      <p:bldP spid="9" grpId="0"/>
      <p:bldP spid="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77334" y="679048"/>
            <a:ext cx="8596668" cy="1320800"/>
          </a:xfrm>
        </p:spPr>
        <p:txBody>
          <a:bodyPr>
            <a:noAutofit/>
          </a:bodyPr>
          <a:lstStyle/>
          <a:p>
            <a:r>
              <a:rPr lang="ja-JP" altLang="en-US" sz="4400" dirty="0">
                <a:ln w="0"/>
                <a:solidFill>
                  <a:schemeClr val="tx1"/>
                </a:solidFill>
                <a:latin typeface="AR P丸ゴシック体E" panose="020F0900000000000000" pitchFamily="50" charset="-128"/>
                <a:ea typeface="AR P丸ゴシック体E" panose="020F0900000000000000" pitchFamily="50" charset="-128"/>
              </a:rPr>
              <a:t>そうする</a:t>
            </a:r>
            <a:r>
              <a:rPr lang="ja-JP" altLang="en-US" sz="4400" dirty="0" smtClean="0">
                <a:ln w="0"/>
                <a:solidFill>
                  <a:schemeClr val="tx1"/>
                </a:solidFill>
                <a:latin typeface="AR P丸ゴシック体E" panose="020F0900000000000000" pitchFamily="50" charset="-128"/>
                <a:ea typeface="AR P丸ゴシック体E" panose="020F0900000000000000" pitchFamily="50" charset="-128"/>
              </a:rPr>
              <a:t>と，聞いてくれている人は</a:t>
            </a:r>
            <a:r>
              <a:rPr lang="en-US" altLang="ja-JP" sz="4400" dirty="0" smtClean="0">
                <a:ln w="0"/>
                <a:solidFill>
                  <a:schemeClr val="tx1"/>
                </a:solidFill>
                <a:latin typeface="AR P丸ゴシック体E" panose="020F0900000000000000" pitchFamily="50" charset="-128"/>
                <a:ea typeface="AR P丸ゴシック体E" panose="020F0900000000000000" pitchFamily="50" charset="-128"/>
              </a:rPr>
              <a:t>,</a:t>
            </a:r>
            <a:br>
              <a:rPr lang="en-US" altLang="ja-JP" sz="4400" dirty="0" smtClean="0">
                <a:ln w="0"/>
                <a:solidFill>
                  <a:schemeClr val="tx1"/>
                </a:solidFill>
                <a:latin typeface="AR P丸ゴシック体E" panose="020F0900000000000000" pitchFamily="50" charset="-128"/>
                <a:ea typeface="AR P丸ゴシック体E" panose="020F0900000000000000" pitchFamily="50" charset="-128"/>
              </a:rPr>
            </a:br>
            <a:r>
              <a:rPr lang="ja-JP" altLang="en-US" sz="4400" dirty="0" smtClean="0">
                <a:ln w="0"/>
                <a:solidFill>
                  <a:schemeClr val="tx1"/>
                </a:solidFill>
                <a:latin typeface="AR P丸ゴシック体E" panose="020F0900000000000000" pitchFamily="50" charset="-128"/>
                <a:ea typeface="AR P丸ゴシック体E" panose="020F0900000000000000" pitchFamily="50" charset="-128"/>
              </a:rPr>
              <a:t>こう思います</a:t>
            </a:r>
            <a:endParaRPr kumimoji="1" lang="ja-JP" altLang="en-US" sz="44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6" name="円形吹き出し 5"/>
          <p:cNvSpPr/>
          <p:nvPr/>
        </p:nvSpPr>
        <p:spPr>
          <a:xfrm>
            <a:off x="3943797" y="1711031"/>
            <a:ext cx="5761464" cy="2648031"/>
          </a:xfrm>
          <a:prstGeom prst="wedgeEllipseCallout">
            <a:avLst>
              <a:gd name="adj1" fmla="val -41851"/>
              <a:gd name="adj2" fmla="val 50367"/>
            </a:avLst>
          </a:prstGeom>
          <a:solidFill>
            <a:schemeClr val="accent1">
              <a:alpha val="0"/>
            </a:schemeClr>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4000" dirty="0" smtClean="0">
                <a:solidFill>
                  <a:prstClr val="black"/>
                </a:solidFill>
                <a:latin typeface="AR P丸ゴシック体E" panose="020F0900000000000000" pitchFamily="50" charset="-128"/>
                <a:ea typeface="AR P丸ゴシック体E" panose="020F0900000000000000" pitchFamily="50" charset="-128"/>
              </a:rPr>
              <a:t>分かりやすかった</a:t>
            </a:r>
            <a:endParaRPr kumimoji="1" lang="ja-JP" altLang="en-US" sz="4000" dirty="0">
              <a:latin typeface="AR P丸ゴシック体E" panose="020F0900000000000000" pitchFamily="50" charset="-128"/>
              <a:ea typeface="AR P丸ゴシック体E" panose="020F0900000000000000" pitchFamily="50" charset="-128"/>
            </a:endParaRPr>
          </a:p>
        </p:txBody>
      </p:sp>
      <p:pic>
        <p:nvPicPr>
          <p:cNvPr id="4" name="図 3"/>
          <p:cNvPicPr>
            <a:picLocks noChangeAspect="1"/>
          </p:cNvPicPr>
          <p:nvPr/>
        </p:nvPicPr>
        <p:blipFill>
          <a:blip r:embed="rId2"/>
          <a:stretch>
            <a:fillRect/>
          </a:stretch>
        </p:blipFill>
        <p:spPr>
          <a:xfrm>
            <a:off x="1389788" y="3727024"/>
            <a:ext cx="2799257" cy="2833687"/>
          </a:xfrm>
          <a:prstGeom prst="rect">
            <a:avLst/>
          </a:prstGeom>
        </p:spPr>
      </p:pic>
    </p:spTree>
    <p:extLst>
      <p:ext uri="{BB962C8B-B14F-4D97-AF65-F5344CB8AC3E}">
        <p14:creationId xmlns:p14="http://schemas.microsoft.com/office/powerpoint/2010/main" val="34211518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88099" y="488752"/>
            <a:ext cx="9209443" cy="911492"/>
          </a:xfrm>
        </p:spPr>
        <p:txBody>
          <a:bodyPr>
            <a:noAutofit/>
          </a:bodyPr>
          <a:lstStyle/>
          <a:p>
            <a:pPr algn="ctr"/>
            <a:r>
              <a:rPr lang="ja-JP" altLang="en-US" sz="4400" dirty="0" smtClean="0">
                <a:ln w="0"/>
                <a:solidFill>
                  <a:schemeClr val="tx1"/>
                </a:solidFill>
                <a:latin typeface="AR P丸ゴシック体E" panose="020F0900000000000000" pitchFamily="50" charset="-128"/>
                <a:ea typeface="AR P丸ゴシック体E" panose="020F0900000000000000" pitchFamily="50" charset="-128"/>
              </a:rPr>
              <a:t>②</a:t>
            </a:r>
            <a:r>
              <a:rPr lang="ja-JP" altLang="en-US" sz="4400" dirty="0">
                <a:ln w="0"/>
                <a:solidFill>
                  <a:schemeClr val="tx1"/>
                </a:solidFill>
                <a:latin typeface="AR P丸ゴシック体E" panose="020F0900000000000000" pitchFamily="50" charset="-128"/>
                <a:ea typeface="AR P丸ゴシック体E" panose="020F0900000000000000" pitchFamily="50" charset="-128"/>
              </a:rPr>
              <a:t>人</a:t>
            </a:r>
            <a:r>
              <a:rPr lang="ja-JP" altLang="en-US" sz="4400" dirty="0" smtClean="0">
                <a:ln w="0"/>
                <a:solidFill>
                  <a:schemeClr val="tx1"/>
                </a:solidFill>
                <a:latin typeface="AR P丸ゴシック体E" panose="020F0900000000000000" pitchFamily="50" charset="-128"/>
                <a:ea typeface="AR P丸ゴシック体E" panose="020F0900000000000000" pitchFamily="50" charset="-128"/>
              </a:rPr>
              <a:t>の</a:t>
            </a:r>
            <a:r>
              <a:rPr lang="ja-JP" altLang="en-US" sz="4400" dirty="0">
                <a:ln w="0"/>
                <a:solidFill>
                  <a:schemeClr val="tx1"/>
                </a:solidFill>
                <a:latin typeface="AR P丸ゴシック体E" panose="020F0900000000000000" pitchFamily="50" charset="-128"/>
                <a:ea typeface="AR P丸ゴシック体E" panose="020F0900000000000000" pitchFamily="50" charset="-128"/>
              </a:rPr>
              <a:t>意見</a:t>
            </a:r>
            <a:r>
              <a:rPr lang="ja-JP" altLang="en-US" sz="4400" dirty="0" smtClean="0">
                <a:ln w="0"/>
                <a:solidFill>
                  <a:schemeClr val="tx1"/>
                </a:solidFill>
                <a:latin typeface="AR P丸ゴシック体E" panose="020F0900000000000000" pitchFamily="50" charset="-128"/>
                <a:ea typeface="AR P丸ゴシック体E" panose="020F0900000000000000" pitchFamily="50" charset="-128"/>
              </a:rPr>
              <a:t>を聞くときには</a:t>
            </a:r>
            <a:endParaRPr kumimoji="1" lang="ja-JP" altLang="en-US" sz="44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3" name="コンテンツ プレースホルダー 2"/>
          <p:cNvSpPr>
            <a:spLocks noGrp="1"/>
          </p:cNvSpPr>
          <p:nvPr>
            <p:ph sz="half" idx="1"/>
          </p:nvPr>
        </p:nvSpPr>
        <p:spPr>
          <a:xfrm>
            <a:off x="5554296" y="2919572"/>
            <a:ext cx="5116010" cy="941426"/>
          </a:xfrm>
        </p:spPr>
        <p:txBody>
          <a:bodyPr>
            <a:normAutofit/>
          </a:bodyPr>
          <a:lstStyle/>
          <a:p>
            <a:pPr marL="0" indent="0">
              <a:buNone/>
            </a:pPr>
            <a:r>
              <a:rPr lang="ja-JP" altLang="en-US" sz="4000" dirty="0" smtClean="0">
                <a:ln w="0"/>
                <a:solidFill>
                  <a:schemeClr val="tx1"/>
                </a:solidFill>
                <a:latin typeface="AR P丸ゴシック体E" panose="020F0900000000000000" pitchFamily="50" charset="-128"/>
                <a:ea typeface="AR P丸ゴシック体E" panose="020F0900000000000000" pitchFamily="50" charset="-128"/>
              </a:rPr>
              <a:t>○意見の根拠は何か</a:t>
            </a:r>
            <a:endParaRPr kumimoji="1" lang="ja-JP" altLang="en-US" sz="40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5" name="コンテンツ プレースホルダー 2"/>
          <p:cNvSpPr txBox="1">
            <a:spLocks/>
          </p:cNvSpPr>
          <p:nvPr/>
        </p:nvSpPr>
        <p:spPr>
          <a:xfrm>
            <a:off x="457222" y="1963696"/>
            <a:ext cx="5081454" cy="801160"/>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None/>
            </a:pPr>
            <a:r>
              <a:rPr lang="ja-JP" altLang="en-US" sz="4000" dirty="0" smtClean="0">
                <a:ln w="0"/>
                <a:solidFill>
                  <a:schemeClr val="tx1"/>
                </a:solidFill>
                <a:latin typeface="AR P丸ゴシック体E" panose="020F0900000000000000" pitchFamily="50" charset="-128"/>
                <a:ea typeface="AR P丸ゴシック体E" panose="020F0900000000000000" pitchFamily="50" charset="-128"/>
              </a:rPr>
              <a:t>○</a:t>
            </a:r>
            <a:r>
              <a:rPr lang="ja-JP" altLang="en-US" sz="4000" dirty="0">
                <a:ln w="0"/>
                <a:solidFill>
                  <a:schemeClr val="tx1"/>
                </a:solidFill>
                <a:latin typeface="AR P丸ゴシック体E" panose="020F0900000000000000" pitchFamily="50" charset="-128"/>
                <a:ea typeface="AR P丸ゴシック体E" panose="020F0900000000000000" pitchFamily="50" charset="-128"/>
              </a:rPr>
              <a:t>話して</a:t>
            </a:r>
            <a:r>
              <a:rPr lang="ja-JP" altLang="en-US" sz="4000" dirty="0" smtClean="0">
                <a:ln w="0"/>
                <a:solidFill>
                  <a:schemeClr val="tx1"/>
                </a:solidFill>
                <a:latin typeface="AR P丸ゴシック体E" panose="020F0900000000000000" pitchFamily="50" charset="-128"/>
                <a:ea typeface="AR P丸ゴシック体E" panose="020F0900000000000000" pitchFamily="50" charset="-128"/>
              </a:rPr>
              <a:t>いる</a:t>
            </a:r>
            <a:r>
              <a:rPr lang="ja-JP" altLang="en-US" sz="4000" dirty="0">
                <a:ln w="0"/>
                <a:solidFill>
                  <a:schemeClr val="tx1"/>
                </a:solidFill>
                <a:latin typeface="AR P丸ゴシック体E" panose="020F0900000000000000" pitchFamily="50" charset="-128"/>
                <a:ea typeface="AR P丸ゴシック体E" panose="020F0900000000000000" pitchFamily="50" charset="-128"/>
              </a:rPr>
              <a:t>人</a:t>
            </a:r>
            <a:r>
              <a:rPr lang="ja-JP" altLang="en-US" sz="4000" dirty="0" smtClean="0">
                <a:ln w="0"/>
                <a:solidFill>
                  <a:schemeClr val="tx1"/>
                </a:solidFill>
                <a:latin typeface="AR P丸ゴシック体E" panose="020F0900000000000000" pitchFamily="50" charset="-128"/>
                <a:ea typeface="AR P丸ゴシック体E" panose="020F0900000000000000" pitchFamily="50" charset="-128"/>
              </a:rPr>
              <a:t>を見て</a:t>
            </a:r>
            <a:endParaRPr lang="ja-JP" altLang="en-US" sz="40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6" name="コンテンツ プレースホルダー 2"/>
          <p:cNvSpPr txBox="1">
            <a:spLocks/>
          </p:cNvSpPr>
          <p:nvPr/>
        </p:nvSpPr>
        <p:spPr>
          <a:xfrm>
            <a:off x="5538676" y="1927395"/>
            <a:ext cx="5197033" cy="769567"/>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None/>
            </a:pPr>
            <a:r>
              <a:rPr lang="ja-JP" altLang="en-US" sz="4000" dirty="0" smtClean="0">
                <a:ln w="0"/>
                <a:solidFill>
                  <a:schemeClr val="tx1"/>
                </a:solidFill>
                <a:latin typeface="AR P丸ゴシック体E" panose="020F0900000000000000" pitchFamily="50" charset="-128"/>
                <a:ea typeface="AR P丸ゴシック体E" panose="020F0900000000000000" pitchFamily="50" charset="-128"/>
              </a:rPr>
              <a:t>○自分の意見との違い</a:t>
            </a:r>
            <a:endParaRPr lang="ja-JP" altLang="en-US" sz="36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8" name="コンテンツ プレースホルダー 2"/>
          <p:cNvSpPr txBox="1">
            <a:spLocks/>
          </p:cNvSpPr>
          <p:nvPr/>
        </p:nvSpPr>
        <p:spPr>
          <a:xfrm>
            <a:off x="457221" y="4236859"/>
            <a:ext cx="6407218" cy="69309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None/>
            </a:pPr>
            <a:r>
              <a:rPr lang="ja-JP" altLang="en-US" sz="4000" dirty="0" smtClean="0">
                <a:ln w="0"/>
                <a:solidFill>
                  <a:schemeClr val="tx1"/>
                </a:solidFill>
                <a:latin typeface="AR P丸ゴシック体E" panose="020F0900000000000000" pitchFamily="50" charset="-128"/>
                <a:ea typeface="AR P丸ゴシック体E" panose="020F0900000000000000" pitchFamily="50" charset="-128"/>
              </a:rPr>
              <a:t>○分からないところはどこか</a:t>
            </a:r>
            <a:endParaRPr lang="ja-JP" altLang="en-US" sz="40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9" name="正方形/長方形 8"/>
          <p:cNvSpPr/>
          <p:nvPr/>
        </p:nvSpPr>
        <p:spPr>
          <a:xfrm>
            <a:off x="457222" y="3019323"/>
            <a:ext cx="5081454" cy="707886"/>
          </a:xfrm>
          <a:prstGeom prst="rect">
            <a:avLst/>
          </a:prstGeom>
        </p:spPr>
        <p:txBody>
          <a:bodyPr wrap="square">
            <a:spAutoFit/>
          </a:bodyPr>
          <a:lstStyle/>
          <a:p>
            <a:r>
              <a:rPr lang="ja-JP" altLang="en-US" sz="4000" dirty="0" smtClean="0">
                <a:ln w="0"/>
                <a:latin typeface="AR P丸ゴシック体E" panose="020F0900000000000000" pitchFamily="50" charset="-128"/>
                <a:ea typeface="AR P丸ゴシック体E" panose="020F0900000000000000" pitchFamily="50" charset="-128"/>
              </a:rPr>
              <a:t>○良いところはどこか</a:t>
            </a:r>
            <a:endParaRPr lang="ja-JP" altLang="en-US" sz="4000" dirty="0">
              <a:ln w="0"/>
              <a:latin typeface="AR P丸ゴシック体E" panose="020F0900000000000000" pitchFamily="50" charset="-128"/>
              <a:ea typeface="AR P丸ゴシック体E" panose="020F0900000000000000" pitchFamily="50" charset="-128"/>
            </a:endParaRPr>
          </a:p>
        </p:txBody>
      </p:sp>
      <p:pic>
        <p:nvPicPr>
          <p:cNvPr id="4" name="図 3"/>
          <p:cNvPicPr>
            <a:picLocks noChangeAspect="1"/>
          </p:cNvPicPr>
          <p:nvPr/>
        </p:nvPicPr>
        <p:blipFill>
          <a:blip r:embed="rId2"/>
          <a:stretch>
            <a:fillRect/>
          </a:stretch>
        </p:blipFill>
        <p:spPr>
          <a:xfrm>
            <a:off x="9766783" y="4811524"/>
            <a:ext cx="2082319" cy="1782856"/>
          </a:xfrm>
          <a:prstGeom prst="rect">
            <a:avLst/>
          </a:prstGeom>
        </p:spPr>
      </p:pic>
      <p:sp>
        <p:nvSpPr>
          <p:cNvPr id="10" name="タイトル 1"/>
          <p:cNvSpPr txBox="1">
            <a:spLocks/>
          </p:cNvSpPr>
          <p:nvPr/>
        </p:nvSpPr>
        <p:spPr>
          <a:xfrm>
            <a:off x="3378372" y="5545757"/>
            <a:ext cx="7069803" cy="859605"/>
          </a:xfrm>
          <a:prstGeom prst="rect">
            <a:avLst/>
          </a:prstGeom>
        </p:spPr>
        <p:txBody>
          <a:bodyPr vert="horz" lIns="91440" tIns="45720" rIns="91440" bIns="45720" rtlCol="0" anchor="t">
            <a:noAutofit/>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dirty="0" smtClean="0">
                <a:ln w="0"/>
                <a:solidFill>
                  <a:schemeClr val="tx1"/>
                </a:solidFill>
                <a:latin typeface="AR P丸ゴシック体E" panose="020F0900000000000000" pitchFamily="50" charset="-128"/>
                <a:ea typeface="AR P丸ゴシック体E" panose="020F0900000000000000" pitchFamily="50" charset="-128"/>
              </a:rPr>
              <a:t>考えながら聞きましょう。</a:t>
            </a:r>
            <a:endParaRPr lang="ja-JP" altLang="en-US" dirty="0">
              <a:ln w="0"/>
              <a:solidFill>
                <a:schemeClr val="tx1"/>
              </a:solidFill>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1799064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80">
                                          <p:stCondLst>
                                            <p:cond delay="0"/>
                                          </p:stCondLst>
                                        </p:cTn>
                                        <p:tgtEl>
                                          <p:spTgt spid="6"/>
                                        </p:tgtEl>
                                      </p:cBhvr>
                                    </p:animEffect>
                                    <p:anim calcmode="lin" valueType="num">
                                      <p:cBhvr>
                                        <p:cTn id="2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1" dur="26">
                                          <p:stCondLst>
                                            <p:cond delay="650"/>
                                          </p:stCondLst>
                                        </p:cTn>
                                        <p:tgtEl>
                                          <p:spTgt spid="6"/>
                                        </p:tgtEl>
                                      </p:cBhvr>
                                      <p:to x="100000" y="60000"/>
                                    </p:animScale>
                                    <p:animScale>
                                      <p:cBhvr>
                                        <p:cTn id="32" dur="166" decel="50000">
                                          <p:stCondLst>
                                            <p:cond delay="676"/>
                                          </p:stCondLst>
                                        </p:cTn>
                                        <p:tgtEl>
                                          <p:spTgt spid="6"/>
                                        </p:tgtEl>
                                      </p:cBhvr>
                                      <p:to x="100000" y="100000"/>
                                    </p:animScale>
                                    <p:animScale>
                                      <p:cBhvr>
                                        <p:cTn id="33" dur="26">
                                          <p:stCondLst>
                                            <p:cond delay="1312"/>
                                          </p:stCondLst>
                                        </p:cTn>
                                        <p:tgtEl>
                                          <p:spTgt spid="6"/>
                                        </p:tgtEl>
                                      </p:cBhvr>
                                      <p:to x="100000" y="80000"/>
                                    </p:animScale>
                                    <p:animScale>
                                      <p:cBhvr>
                                        <p:cTn id="34" dur="166" decel="50000">
                                          <p:stCondLst>
                                            <p:cond delay="1338"/>
                                          </p:stCondLst>
                                        </p:cTn>
                                        <p:tgtEl>
                                          <p:spTgt spid="6"/>
                                        </p:tgtEl>
                                      </p:cBhvr>
                                      <p:to x="100000" y="100000"/>
                                    </p:animScale>
                                    <p:animScale>
                                      <p:cBhvr>
                                        <p:cTn id="35" dur="26">
                                          <p:stCondLst>
                                            <p:cond delay="1642"/>
                                          </p:stCondLst>
                                        </p:cTn>
                                        <p:tgtEl>
                                          <p:spTgt spid="6"/>
                                        </p:tgtEl>
                                      </p:cBhvr>
                                      <p:to x="100000" y="90000"/>
                                    </p:animScale>
                                    <p:animScale>
                                      <p:cBhvr>
                                        <p:cTn id="36" dur="166" decel="50000">
                                          <p:stCondLst>
                                            <p:cond delay="1668"/>
                                          </p:stCondLst>
                                        </p:cTn>
                                        <p:tgtEl>
                                          <p:spTgt spid="6"/>
                                        </p:tgtEl>
                                      </p:cBhvr>
                                      <p:to x="100000" y="100000"/>
                                    </p:animScale>
                                    <p:animScale>
                                      <p:cBhvr>
                                        <p:cTn id="37" dur="26">
                                          <p:stCondLst>
                                            <p:cond delay="1808"/>
                                          </p:stCondLst>
                                        </p:cTn>
                                        <p:tgtEl>
                                          <p:spTgt spid="6"/>
                                        </p:tgtEl>
                                      </p:cBhvr>
                                      <p:to x="100000" y="95000"/>
                                    </p:animScale>
                                    <p:animScale>
                                      <p:cBhvr>
                                        <p:cTn id="38" dur="166" decel="50000">
                                          <p:stCondLst>
                                            <p:cond delay="1834"/>
                                          </p:stCondLst>
                                        </p:cTn>
                                        <p:tgtEl>
                                          <p:spTgt spid="6"/>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down)">
                                      <p:cBhvr>
                                        <p:cTn id="43" dur="580">
                                          <p:stCondLst>
                                            <p:cond delay="0"/>
                                          </p:stCondLst>
                                        </p:cTn>
                                        <p:tgtEl>
                                          <p:spTgt spid="9"/>
                                        </p:tgtEl>
                                      </p:cBhvr>
                                    </p:animEffect>
                                    <p:anim calcmode="lin" valueType="num">
                                      <p:cBhvr>
                                        <p:cTn id="44"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49" dur="26">
                                          <p:stCondLst>
                                            <p:cond delay="650"/>
                                          </p:stCondLst>
                                        </p:cTn>
                                        <p:tgtEl>
                                          <p:spTgt spid="9"/>
                                        </p:tgtEl>
                                      </p:cBhvr>
                                      <p:to x="100000" y="60000"/>
                                    </p:animScale>
                                    <p:animScale>
                                      <p:cBhvr>
                                        <p:cTn id="50" dur="166" decel="50000">
                                          <p:stCondLst>
                                            <p:cond delay="676"/>
                                          </p:stCondLst>
                                        </p:cTn>
                                        <p:tgtEl>
                                          <p:spTgt spid="9"/>
                                        </p:tgtEl>
                                      </p:cBhvr>
                                      <p:to x="100000" y="100000"/>
                                    </p:animScale>
                                    <p:animScale>
                                      <p:cBhvr>
                                        <p:cTn id="51" dur="26">
                                          <p:stCondLst>
                                            <p:cond delay="1312"/>
                                          </p:stCondLst>
                                        </p:cTn>
                                        <p:tgtEl>
                                          <p:spTgt spid="9"/>
                                        </p:tgtEl>
                                      </p:cBhvr>
                                      <p:to x="100000" y="80000"/>
                                    </p:animScale>
                                    <p:animScale>
                                      <p:cBhvr>
                                        <p:cTn id="52" dur="166" decel="50000">
                                          <p:stCondLst>
                                            <p:cond delay="1338"/>
                                          </p:stCondLst>
                                        </p:cTn>
                                        <p:tgtEl>
                                          <p:spTgt spid="9"/>
                                        </p:tgtEl>
                                      </p:cBhvr>
                                      <p:to x="100000" y="100000"/>
                                    </p:animScale>
                                    <p:animScale>
                                      <p:cBhvr>
                                        <p:cTn id="53" dur="26">
                                          <p:stCondLst>
                                            <p:cond delay="1642"/>
                                          </p:stCondLst>
                                        </p:cTn>
                                        <p:tgtEl>
                                          <p:spTgt spid="9"/>
                                        </p:tgtEl>
                                      </p:cBhvr>
                                      <p:to x="100000" y="90000"/>
                                    </p:animScale>
                                    <p:animScale>
                                      <p:cBhvr>
                                        <p:cTn id="54" dur="166" decel="50000">
                                          <p:stCondLst>
                                            <p:cond delay="1668"/>
                                          </p:stCondLst>
                                        </p:cTn>
                                        <p:tgtEl>
                                          <p:spTgt spid="9"/>
                                        </p:tgtEl>
                                      </p:cBhvr>
                                      <p:to x="100000" y="100000"/>
                                    </p:animScale>
                                    <p:animScale>
                                      <p:cBhvr>
                                        <p:cTn id="55" dur="26">
                                          <p:stCondLst>
                                            <p:cond delay="1808"/>
                                          </p:stCondLst>
                                        </p:cTn>
                                        <p:tgtEl>
                                          <p:spTgt spid="9"/>
                                        </p:tgtEl>
                                      </p:cBhvr>
                                      <p:to x="100000" y="95000"/>
                                    </p:animScale>
                                    <p:animScale>
                                      <p:cBhvr>
                                        <p:cTn id="56" dur="166" decel="50000">
                                          <p:stCondLst>
                                            <p:cond delay="1834"/>
                                          </p:stCondLst>
                                        </p:cTn>
                                        <p:tgtEl>
                                          <p:spTgt spid="9"/>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3">
                                            <p:txEl>
                                              <p:pRg st="0" end="0"/>
                                            </p:txEl>
                                          </p:spTgt>
                                        </p:tgtEl>
                                        <p:attrNameLst>
                                          <p:attrName>style.visibility</p:attrName>
                                        </p:attrNameLst>
                                      </p:cBhvr>
                                      <p:to>
                                        <p:strVal val="visible"/>
                                      </p:to>
                                    </p:set>
                                    <p:animEffect transition="in" filter="wipe(down)">
                                      <p:cBhvr>
                                        <p:cTn id="61" dur="580">
                                          <p:stCondLst>
                                            <p:cond delay="0"/>
                                          </p:stCondLst>
                                        </p:cTn>
                                        <p:tgtEl>
                                          <p:spTgt spid="3">
                                            <p:txEl>
                                              <p:pRg st="0" end="0"/>
                                            </p:txEl>
                                          </p:spTgt>
                                        </p:tgtEl>
                                      </p:cBhvr>
                                    </p:animEffect>
                                    <p:anim calcmode="lin" valueType="num">
                                      <p:cBhvr>
                                        <p:cTn id="62"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0" end="0"/>
                                            </p:txEl>
                                          </p:spTgt>
                                        </p:tgtEl>
                                      </p:cBhvr>
                                      <p:to x="100000" y="60000"/>
                                    </p:animScale>
                                    <p:animScale>
                                      <p:cBhvr>
                                        <p:cTn id="68" dur="166" decel="50000">
                                          <p:stCondLst>
                                            <p:cond delay="676"/>
                                          </p:stCondLst>
                                        </p:cTn>
                                        <p:tgtEl>
                                          <p:spTgt spid="3">
                                            <p:txEl>
                                              <p:pRg st="0" end="0"/>
                                            </p:txEl>
                                          </p:spTgt>
                                        </p:tgtEl>
                                      </p:cBhvr>
                                      <p:to x="100000" y="100000"/>
                                    </p:animScale>
                                    <p:animScale>
                                      <p:cBhvr>
                                        <p:cTn id="69" dur="26">
                                          <p:stCondLst>
                                            <p:cond delay="1312"/>
                                          </p:stCondLst>
                                        </p:cTn>
                                        <p:tgtEl>
                                          <p:spTgt spid="3">
                                            <p:txEl>
                                              <p:pRg st="0" end="0"/>
                                            </p:txEl>
                                          </p:spTgt>
                                        </p:tgtEl>
                                      </p:cBhvr>
                                      <p:to x="100000" y="80000"/>
                                    </p:animScale>
                                    <p:animScale>
                                      <p:cBhvr>
                                        <p:cTn id="70" dur="166" decel="50000">
                                          <p:stCondLst>
                                            <p:cond delay="1338"/>
                                          </p:stCondLst>
                                        </p:cTn>
                                        <p:tgtEl>
                                          <p:spTgt spid="3">
                                            <p:txEl>
                                              <p:pRg st="0" end="0"/>
                                            </p:txEl>
                                          </p:spTgt>
                                        </p:tgtEl>
                                      </p:cBhvr>
                                      <p:to x="100000" y="100000"/>
                                    </p:animScale>
                                    <p:animScale>
                                      <p:cBhvr>
                                        <p:cTn id="71" dur="26">
                                          <p:stCondLst>
                                            <p:cond delay="1642"/>
                                          </p:stCondLst>
                                        </p:cTn>
                                        <p:tgtEl>
                                          <p:spTgt spid="3">
                                            <p:txEl>
                                              <p:pRg st="0" end="0"/>
                                            </p:txEl>
                                          </p:spTgt>
                                        </p:tgtEl>
                                      </p:cBhvr>
                                      <p:to x="100000" y="90000"/>
                                    </p:animScale>
                                    <p:animScale>
                                      <p:cBhvr>
                                        <p:cTn id="72" dur="166" decel="50000">
                                          <p:stCondLst>
                                            <p:cond delay="1668"/>
                                          </p:stCondLst>
                                        </p:cTn>
                                        <p:tgtEl>
                                          <p:spTgt spid="3">
                                            <p:txEl>
                                              <p:pRg st="0" end="0"/>
                                            </p:txEl>
                                          </p:spTgt>
                                        </p:tgtEl>
                                      </p:cBhvr>
                                      <p:to x="100000" y="100000"/>
                                    </p:animScale>
                                    <p:animScale>
                                      <p:cBhvr>
                                        <p:cTn id="73" dur="26">
                                          <p:stCondLst>
                                            <p:cond delay="1808"/>
                                          </p:stCondLst>
                                        </p:cTn>
                                        <p:tgtEl>
                                          <p:spTgt spid="3">
                                            <p:txEl>
                                              <p:pRg st="0" end="0"/>
                                            </p:txEl>
                                          </p:spTgt>
                                        </p:tgtEl>
                                      </p:cBhvr>
                                      <p:to x="100000" y="95000"/>
                                    </p:animScale>
                                    <p:animScale>
                                      <p:cBhvr>
                                        <p:cTn id="74" dur="166" decel="50000">
                                          <p:stCondLst>
                                            <p:cond delay="1834"/>
                                          </p:stCondLst>
                                        </p:cTn>
                                        <p:tgtEl>
                                          <p:spTgt spid="3">
                                            <p:txEl>
                                              <p:pRg st="0" end="0"/>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8"/>
                                        </p:tgtEl>
                                        <p:attrNameLst>
                                          <p:attrName>style.visibility</p:attrName>
                                        </p:attrNameLst>
                                      </p:cBhvr>
                                      <p:to>
                                        <p:strVal val="visible"/>
                                      </p:to>
                                    </p:set>
                                    <p:animEffect transition="in" filter="wipe(down)">
                                      <p:cBhvr>
                                        <p:cTn id="79" dur="580">
                                          <p:stCondLst>
                                            <p:cond delay="0"/>
                                          </p:stCondLst>
                                        </p:cTn>
                                        <p:tgtEl>
                                          <p:spTgt spid="8"/>
                                        </p:tgtEl>
                                      </p:cBhvr>
                                    </p:animEffect>
                                    <p:anim calcmode="lin" valueType="num">
                                      <p:cBhvr>
                                        <p:cTn id="80"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81"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82"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83"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84"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85" dur="26">
                                          <p:stCondLst>
                                            <p:cond delay="650"/>
                                          </p:stCondLst>
                                        </p:cTn>
                                        <p:tgtEl>
                                          <p:spTgt spid="8"/>
                                        </p:tgtEl>
                                      </p:cBhvr>
                                      <p:to x="100000" y="60000"/>
                                    </p:animScale>
                                    <p:animScale>
                                      <p:cBhvr>
                                        <p:cTn id="86" dur="166" decel="50000">
                                          <p:stCondLst>
                                            <p:cond delay="676"/>
                                          </p:stCondLst>
                                        </p:cTn>
                                        <p:tgtEl>
                                          <p:spTgt spid="8"/>
                                        </p:tgtEl>
                                      </p:cBhvr>
                                      <p:to x="100000" y="100000"/>
                                    </p:animScale>
                                    <p:animScale>
                                      <p:cBhvr>
                                        <p:cTn id="87" dur="26">
                                          <p:stCondLst>
                                            <p:cond delay="1312"/>
                                          </p:stCondLst>
                                        </p:cTn>
                                        <p:tgtEl>
                                          <p:spTgt spid="8"/>
                                        </p:tgtEl>
                                      </p:cBhvr>
                                      <p:to x="100000" y="80000"/>
                                    </p:animScale>
                                    <p:animScale>
                                      <p:cBhvr>
                                        <p:cTn id="88" dur="166" decel="50000">
                                          <p:stCondLst>
                                            <p:cond delay="1338"/>
                                          </p:stCondLst>
                                        </p:cTn>
                                        <p:tgtEl>
                                          <p:spTgt spid="8"/>
                                        </p:tgtEl>
                                      </p:cBhvr>
                                      <p:to x="100000" y="100000"/>
                                    </p:animScale>
                                    <p:animScale>
                                      <p:cBhvr>
                                        <p:cTn id="89" dur="26">
                                          <p:stCondLst>
                                            <p:cond delay="1642"/>
                                          </p:stCondLst>
                                        </p:cTn>
                                        <p:tgtEl>
                                          <p:spTgt spid="8"/>
                                        </p:tgtEl>
                                      </p:cBhvr>
                                      <p:to x="100000" y="90000"/>
                                    </p:animScale>
                                    <p:animScale>
                                      <p:cBhvr>
                                        <p:cTn id="90" dur="166" decel="50000">
                                          <p:stCondLst>
                                            <p:cond delay="1668"/>
                                          </p:stCondLst>
                                        </p:cTn>
                                        <p:tgtEl>
                                          <p:spTgt spid="8"/>
                                        </p:tgtEl>
                                      </p:cBhvr>
                                      <p:to x="100000" y="100000"/>
                                    </p:animScale>
                                    <p:animScale>
                                      <p:cBhvr>
                                        <p:cTn id="91" dur="26">
                                          <p:stCondLst>
                                            <p:cond delay="1808"/>
                                          </p:stCondLst>
                                        </p:cTn>
                                        <p:tgtEl>
                                          <p:spTgt spid="8"/>
                                        </p:tgtEl>
                                      </p:cBhvr>
                                      <p:to x="100000" y="95000"/>
                                    </p:animScale>
                                    <p:animScale>
                                      <p:cBhvr>
                                        <p:cTn id="92" dur="166" decel="50000">
                                          <p:stCondLst>
                                            <p:cond delay="1834"/>
                                          </p:stCondLst>
                                        </p:cTn>
                                        <p:tgtEl>
                                          <p:spTgt spid="8"/>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42" presetClass="entr" presetSubtype="0" fill="hold" nodeType="clickEffect">
                                  <p:stCondLst>
                                    <p:cond delay="0"/>
                                  </p:stCondLst>
                                  <p:childTnLst>
                                    <p:set>
                                      <p:cBhvr>
                                        <p:cTn id="96" dur="1" fill="hold">
                                          <p:stCondLst>
                                            <p:cond delay="0"/>
                                          </p:stCondLst>
                                        </p:cTn>
                                        <p:tgtEl>
                                          <p:spTgt spid="4"/>
                                        </p:tgtEl>
                                        <p:attrNameLst>
                                          <p:attrName>style.visibility</p:attrName>
                                        </p:attrNameLst>
                                      </p:cBhvr>
                                      <p:to>
                                        <p:strVal val="visible"/>
                                      </p:to>
                                    </p:set>
                                    <p:animEffect transition="in" filter="fade">
                                      <p:cBhvr>
                                        <p:cTn id="97" dur="1000"/>
                                        <p:tgtEl>
                                          <p:spTgt spid="4"/>
                                        </p:tgtEl>
                                      </p:cBhvr>
                                    </p:animEffect>
                                    <p:anim calcmode="lin" valueType="num">
                                      <p:cBhvr>
                                        <p:cTn id="98" dur="1000" fill="hold"/>
                                        <p:tgtEl>
                                          <p:spTgt spid="4"/>
                                        </p:tgtEl>
                                        <p:attrNameLst>
                                          <p:attrName>ppt_x</p:attrName>
                                        </p:attrNameLst>
                                      </p:cBhvr>
                                      <p:tavLst>
                                        <p:tav tm="0">
                                          <p:val>
                                            <p:strVal val="#ppt_x"/>
                                          </p:val>
                                        </p:tav>
                                        <p:tav tm="100000">
                                          <p:val>
                                            <p:strVal val="#ppt_x"/>
                                          </p:val>
                                        </p:tav>
                                      </p:tavLst>
                                    </p:anim>
                                    <p:anim calcmode="lin" valueType="num">
                                      <p:cBhvr>
                                        <p:cTn id="99" dur="1000" fill="hold"/>
                                        <p:tgtEl>
                                          <p:spTgt spid="4"/>
                                        </p:tgtEl>
                                        <p:attrNameLst>
                                          <p:attrName>ppt_y</p:attrName>
                                        </p:attrNameLst>
                                      </p:cBhvr>
                                      <p:tavLst>
                                        <p:tav tm="0">
                                          <p:val>
                                            <p:strVal val="#ppt_y+.1"/>
                                          </p:val>
                                        </p:tav>
                                        <p:tav tm="100000">
                                          <p:val>
                                            <p:strVal val="#ppt_y"/>
                                          </p:val>
                                        </p:tav>
                                      </p:tavLst>
                                    </p:anim>
                                  </p:childTnLst>
                                </p:cTn>
                              </p:par>
                              <p:par>
                                <p:cTn id="100" presetID="26" presetClass="entr" presetSubtype="0" fill="hold" grpId="0" nodeType="withEffect">
                                  <p:stCondLst>
                                    <p:cond delay="0"/>
                                  </p:stCondLst>
                                  <p:childTnLst>
                                    <p:set>
                                      <p:cBhvr>
                                        <p:cTn id="101" dur="1" fill="hold">
                                          <p:stCondLst>
                                            <p:cond delay="0"/>
                                          </p:stCondLst>
                                        </p:cTn>
                                        <p:tgtEl>
                                          <p:spTgt spid="10"/>
                                        </p:tgtEl>
                                        <p:attrNameLst>
                                          <p:attrName>style.visibility</p:attrName>
                                        </p:attrNameLst>
                                      </p:cBhvr>
                                      <p:to>
                                        <p:strVal val="visible"/>
                                      </p:to>
                                    </p:set>
                                    <p:animEffect transition="in" filter="wipe(down)">
                                      <p:cBhvr>
                                        <p:cTn id="102" dur="580">
                                          <p:stCondLst>
                                            <p:cond delay="0"/>
                                          </p:stCondLst>
                                        </p:cTn>
                                        <p:tgtEl>
                                          <p:spTgt spid="10"/>
                                        </p:tgtEl>
                                      </p:cBhvr>
                                    </p:animEffect>
                                    <p:anim calcmode="lin" valueType="num">
                                      <p:cBhvr>
                                        <p:cTn id="103"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04"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05"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106"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107"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108" dur="26">
                                          <p:stCondLst>
                                            <p:cond delay="650"/>
                                          </p:stCondLst>
                                        </p:cTn>
                                        <p:tgtEl>
                                          <p:spTgt spid="10"/>
                                        </p:tgtEl>
                                      </p:cBhvr>
                                      <p:to x="100000" y="60000"/>
                                    </p:animScale>
                                    <p:animScale>
                                      <p:cBhvr>
                                        <p:cTn id="109" dur="166" decel="50000">
                                          <p:stCondLst>
                                            <p:cond delay="676"/>
                                          </p:stCondLst>
                                        </p:cTn>
                                        <p:tgtEl>
                                          <p:spTgt spid="10"/>
                                        </p:tgtEl>
                                      </p:cBhvr>
                                      <p:to x="100000" y="100000"/>
                                    </p:animScale>
                                    <p:animScale>
                                      <p:cBhvr>
                                        <p:cTn id="110" dur="26">
                                          <p:stCondLst>
                                            <p:cond delay="1312"/>
                                          </p:stCondLst>
                                        </p:cTn>
                                        <p:tgtEl>
                                          <p:spTgt spid="10"/>
                                        </p:tgtEl>
                                      </p:cBhvr>
                                      <p:to x="100000" y="80000"/>
                                    </p:animScale>
                                    <p:animScale>
                                      <p:cBhvr>
                                        <p:cTn id="111" dur="166" decel="50000">
                                          <p:stCondLst>
                                            <p:cond delay="1338"/>
                                          </p:stCondLst>
                                        </p:cTn>
                                        <p:tgtEl>
                                          <p:spTgt spid="10"/>
                                        </p:tgtEl>
                                      </p:cBhvr>
                                      <p:to x="100000" y="100000"/>
                                    </p:animScale>
                                    <p:animScale>
                                      <p:cBhvr>
                                        <p:cTn id="112" dur="26">
                                          <p:stCondLst>
                                            <p:cond delay="1642"/>
                                          </p:stCondLst>
                                        </p:cTn>
                                        <p:tgtEl>
                                          <p:spTgt spid="10"/>
                                        </p:tgtEl>
                                      </p:cBhvr>
                                      <p:to x="100000" y="90000"/>
                                    </p:animScale>
                                    <p:animScale>
                                      <p:cBhvr>
                                        <p:cTn id="113" dur="166" decel="50000">
                                          <p:stCondLst>
                                            <p:cond delay="1668"/>
                                          </p:stCondLst>
                                        </p:cTn>
                                        <p:tgtEl>
                                          <p:spTgt spid="10"/>
                                        </p:tgtEl>
                                      </p:cBhvr>
                                      <p:to x="100000" y="100000"/>
                                    </p:animScale>
                                    <p:animScale>
                                      <p:cBhvr>
                                        <p:cTn id="114" dur="26">
                                          <p:stCondLst>
                                            <p:cond delay="1808"/>
                                          </p:stCondLst>
                                        </p:cTn>
                                        <p:tgtEl>
                                          <p:spTgt spid="10"/>
                                        </p:tgtEl>
                                      </p:cBhvr>
                                      <p:to x="100000" y="95000"/>
                                    </p:animScale>
                                    <p:animScale>
                                      <p:cBhvr>
                                        <p:cTn id="115"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77334" y="679048"/>
            <a:ext cx="8596668" cy="1320800"/>
          </a:xfrm>
        </p:spPr>
        <p:txBody>
          <a:bodyPr>
            <a:normAutofit/>
          </a:bodyPr>
          <a:lstStyle/>
          <a:p>
            <a:r>
              <a:rPr lang="ja-JP" altLang="en-US" sz="4000" dirty="0" smtClean="0">
                <a:ln w="0"/>
                <a:solidFill>
                  <a:schemeClr val="tx1"/>
                </a:solidFill>
                <a:latin typeface="AR P丸ゴシック体E" panose="020F0900000000000000" pitchFamily="50" charset="-128"/>
                <a:ea typeface="AR P丸ゴシック体E" panose="020F0900000000000000" pitchFamily="50" charset="-128"/>
              </a:rPr>
              <a:t>そうすると</a:t>
            </a:r>
            <a:r>
              <a:rPr lang="en-US" altLang="ja-JP" sz="4000" dirty="0" smtClean="0">
                <a:ln w="0"/>
                <a:solidFill>
                  <a:schemeClr val="tx1"/>
                </a:solidFill>
                <a:latin typeface="AR P丸ゴシック体E" panose="020F0900000000000000" pitchFamily="50" charset="-128"/>
                <a:ea typeface="AR P丸ゴシック体E" panose="020F0900000000000000" pitchFamily="50" charset="-128"/>
              </a:rPr>
              <a:t>,</a:t>
            </a:r>
            <a:r>
              <a:rPr lang="ja-JP" altLang="en-US" sz="4000" dirty="0" smtClean="0">
                <a:ln w="0"/>
                <a:solidFill>
                  <a:schemeClr val="tx1"/>
                </a:solidFill>
                <a:latin typeface="AR P丸ゴシック体E" panose="020F0900000000000000" pitchFamily="50" charset="-128"/>
                <a:ea typeface="AR P丸ゴシック体E" panose="020F0900000000000000" pitchFamily="50" charset="-128"/>
              </a:rPr>
              <a:t>聞いている途中でこう思ってきます。</a:t>
            </a:r>
            <a:endParaRPr kumimoji="1" lang="ja-JP" altLang="en-US" sz="40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6" name="円形吹き出し 5"/>
          <p:cNvSpPr/>
          <p:nvPr/>
        </p:nvSpPr>
        <p:spPr>
          <a:xfrm>
            <a:off x="4109592" y="1836204"/>
            <a:ext cx="5442992" cy="2648031"/>
          </a:xfrm>
          <a:prstGeom prst="wedgeEllipseCallout">
            <a:avLst>
              <a:gd name="adj1" fmla="val -30368"/>
              <a:gd name="adj2" fmla="val 55967"/>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4975668" y="2618395"/>
            <a:ext cx="3672598" cy="1323439"/>
          </a:xfrm>
          <a:prstGeom prst="rect">
            <a:avLst/>
          </a:prstGeom>
          <a:noFill/>
        </p:spPr>
        <p:txBody>
          <a:bodyPr wrap="square" rtlCol="0">
            <a:spAutoFit/>
          </a:bodyPr>
          <a:lstStyle/>
          <a:p>
            <a:r>
              <a:rPr lang="ja-JP" altLang="en-US" sz="4000" dirty="0" smtClean="0">
                <a:latin typeface="AR P丸ゴシック体E" panose="020F0900000000000000" pitchFamily="50" charset="-128"/>
                <a:ea typeface="AR P丸ゴシック体E" panose="020F0900000000000000" pitchFamily="50" charset="-128"/>
              </a:rPr>
              <a:t>こんな話が聞けて良かった</a:t>
            </a:r>
            <a:r>
              <a:rPr kumimoji="1" lang="ja-JP" altLang="en-US" sz="4000" dirty="0" smtClean="0">
                <a:latin typeface="AR P丸ゴシック体E" panose="020F0900000000000000" pitchFamily="50" charset="-128"/>
                <a:ea typeface="AR P丸ゴシック体E" panose="020F0900000000000000" pitchFamily="50" charset="-128"/>
              </a:rPr>
              <a:t>。</a:t>
            </a:r>
            <a:endParaRPr kumimoji="1" lang="ja-JP" altLang="en-US" sz="4000" dirty="0">
              <a:latin typeface="AR P丸ゴシック体E" panose="020F0900000000000000" pitchFamily="50" charset="-128"/>
              <a:ea typeface="AR P丸ゴシック体E" panose="020F0900000000000000" pitchFamily="50" charset="-128"/>
            </a:endParaRPr>
          </a:p>
        </p:txBody>
      </p:sp>
      <p:pic>
        <p:nvPicPr>
          <p:cNvPr id="8" name="図 7"/>
          <p:cNvPicPr>
            <a:picLocks noChangeAspect="1"/>
          </p:cNvPicPr>
          <p:nvPr/>
        </p:nvPicPr>
        <p:blipFill>
          <a:blip r:embed="rId2"/>
          <a:stretch>
            <a:fillRect/>
          </a:stretch>
        </p:blipFill>
        <p:spPr>
          <a:xfrm>
            <a:off x="2176411" y="3941834"/>
            <a:ext cx="2799257" cy="2833687"/>
          </a:xfrm>
          <a:prstGeom prst="rect">
            <a:avLst/>
          </a:prstGeom>
        </p:spPr>
      </p:pic>
    </p:spTree>
    <p:extLst>
      <p:ext uri="{BB962C8B-B14F-4D97-AF65-F5344CB8AC3E}">
        <p14:creationId xmlns:p14="http://schemas.microsoft.com/office/powerpoint/2010/main" val="167831070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9408" y="502171"/>
            <a:ext cx="11514761" cy="911492"/>
          </a:xfrm>
        </p:spPr>
        <p:txBody>
          <a:bodyPr>
            <a:noAutofit/>
          </a:bodyPr>
          <a:lstStyle/>
          <a:p>
            <a:pPr algn="ctr"/>
            <a:r>
              <a:rPr lang="ja-JP" altLang="en-US" sz="4400" dirty="0" smtClean="0">
                <a:ln w="0"/>
                <a:solidFill>
                  <a:schemeClr val="tx1"/>
                </a:solidFill>
                <a:latin typeface="AR P丸ゴシック体E" panose="020F0900000000000000" pitchFamily="50" charset="-128"/>
                <a:ea typeface="AR P丸ゴシック体E" panose="020F0900000000000000" pitchFamily="50" charset="-128"/>
              </a:rPr>
              <a:t>③その</a:t>
            </a:r>
            <a:r>
              <a:rPr lang="ja-JP" altLang="en-US" sz="4400" dirty="0">
                <a:ln w="0"/>
                <a:solidFill>
                  <a:schemeClr val="tx1"/>
                </a:solidFill>
                <a:latin typeface="AR P丸ゴシック体E" panose="020F0900000000000000" pitchFamily="50" charset="-128"/>
                <a:ea typeface="AR P丸ゴシック体E" panose="020F0900000000000000" pitchFamily="50" charset="-128"/>
              </a:rPr>
              <a:t>ほか</a:t>
            </a:r>
            <a:r>
              <a:rPr lang="ja-JP" altLang="en-US" sz="4400" dirty="0" smtClean="0">
                <a:ln w="0"/>
                <a:solidFill>
                  <a:schemeClr val="tx1"/>
                </a:solidFill>
                <a:latin typeface="AR P丸ゴシック体E" panose="020F0900000000000000" pitchFamily="50" charset="-128"/>
                <a:ea typeface="AR P丸ゴシック体E" panose="020F0900000000000000" pitchFamily="50" charset="-128"/>
              </a:rPr>
              <a:t>互いの意見を深めるために・・</a:t>
            </a:r>
            <a:endParaRPr kumimoji="1" lang="ja-JP" altLang="en-US" sz="44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5" name="コンテンツ プレースホルダー 2"/>
          <p:cNvSpPr txBox="1">
            <a:spLocks/>
          </p:cNvSpPr>
          <p:nvPr/>
        </p:nvSpPr>
        <p:spPr>
          <a:xfrm>
            <a:off x="1280924" y="4056615"/>
            <a:ext cx="5572490" cy="131868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None/>
            </a:pPr>
            <a:r>
              <a:rPr lang="ja-JP" altLang="en-US" sz="4400" dirty="0" smtClean="0">
                <a:ln w="0"/>
                <a:solidFill>
                  <a:schemeClr val="tx1"/>
                </a:solidFill>
                <a:latin typeface="AR P丸ゴシック体E" panose="020F0900000000000000" pitchFamily="50" charset="-128"/>
                <a:ea typeface="AR P丸ゴシック体E" panose="020F0900000000000000" pitchFamily="50" charset="-128"/>
              </a:rPr>
              <a:t>○話を最後まで聞く</a:t>
            </a:r>
            <a:endParaRPr lang="ja-JP" altLang="en-US" sz="44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7" name="コンテンツ プレースホルダー 2"/>
          <p:cNvSpPr txBox="1">
            <a:spLocks/>
          </p:cNvSpPr>
          <p:nvPr/>
        </p:nvSpPr>
        <p:spPr>
          <a:xfrm>
            <a:off x="5162095" y="4751514"/>
            <a:ext cx="4184035" cy="94142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endParaRPr lang="ja-JP" altLang="en-US" dirty="0"/>
          </a:p>
        </p:txBody>
      </p:sp>
      <p:pic>
        <p:nvPicPr>
          <p:cNvPr id="4" name="図 3"/>
          <p:cNvPicPr>
            <a:picLocks noChangeAspect="1"/>
          </p:cNvPicPr>
          <p:nvPr/>
        </p:nvPicPr>
        <p:blipFill>
          <a:blip r:embed="rId2"/>
          <a:stretch>
            <a:fillRect/>
          </a:stretch>
        </p:blipFill>
        <p:spPr>
          <a:xfrm>
            <a:off x="9205412" y="3607513"/>
            <a:ext cx="2082319" cy="1782856"/>
          </a:xfrm>
          <a:prstGeom prst="rect">
            <a:avLst/>
          </a:prstGeom>
        </p:spPr>
      </p:pic>
      <p:sp>
        <p:nvSpPr>
          <p:cNvPr id="10" name="タイトル 1"/>
          <p:cNvSpPr txBox="1">
            <a:spLocks/>
          </p:cNvSpPr>
          <p:nvPr/>
        </p:nvSpPr>
        <p:spPr>
          <a:xfrm>
            <a:off x="5538338" y="5654108"/>
            <a:ext cx="3618314" cy="859605"/>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3200" dirty="0" smtClean="0">
                <a:ln w="0"/>
                <a:solidFill>
                  <a:schemeClr val="tx1"/>
                </a:solidFill>
                <a:effectLst>
                  <a:outerShdw blurRad="38100" dist="19050" dir="2700000" algn="tl" rotWithShape="0">
                    <a:schemeClr val="dk1">
                      <a:alpha val="40000"/>
                    </a:schemeClr>
                  </a:outerShdw>
                </a:effectLst>
              </a:rPr>
              <a:t>ことも大事ですね。</a:t>
            </a:r>
            <a:endParaRPr lang="ja-JP" altLang="en-US" sz="3200" dirty="0">
              <a:ln w="0"/>
              <a:solidFill>
                <a:schemeClr val="tx1"/>
              </a:solidFill>
              <a:effectLst>
                <a:outerShdw blurRad="38100" dist="19050" dir="2700000" algn="tl" rotWithShape="0">
                  <a:schemeClr val="dk1">
                    <a:alpha val="40000"/>
                  </a:schemeClr>
                </a:outerShdw>
              </a:effectLst>
            </a:endParaRPr>
          </a:p>
        </p:txBody>
      </p:sp>
      <p:sp>
        <p:nvSpPr>
          <p:cNvPr id="8" name="コンテンツ プレースホルダー 2"/>
          <p:cNvSpPr txBox="1">
            <a:spLocks/>
          </p:cNvSpPr>
          <p:nvPr/>
        </p:nvSpPr>
        <p:spPr>
          <a:xfrm>
            <a:off x="1280924" y="2875212"/>
            <a:ext cx="6066571" cy="131868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None/>
            </a:pPr>
            <a:r>
              <a:rPr lang="ja-JP" altLang="en-US" sz="4400" dirty="0" smtClean="0">
                <a:ln w="0"/>
                <a:solidFill>
                  <a:schemeClr val="tx1"/>
                </a:solidFill>
                <a:latin typeface="AR P丸ゴシック体E" panose="020F0900000000000000" pitchFamily="50" charset="-128"/>
                <a:ea typeface="AR P丸ゴシック体E" panose="020F0900000000000000" pitchFamily="50" charset="-128"/>
              </a:rPr>
              <a:t>○メモをとったりする</a:t>
            </a:r>
            <a:endParaRPr lang="ja-JP" altLang="en-US" sz="44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9" name="コンテンツ プレースホルダー 2"/>
          <p:cNvSpPr txBox="1">
            <a:spLocks/>
          </p:cNvSpPr>
          <p:nvPr/>
        </p:nvSpPr>
        <p:spPr>
          <a:xfrm>
            <a:off x="1280924" y="1736785"/>
            <a:ext cx="9491728" cy="1318683"/>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None/>
            </a:pPr>
            <a:r>
              <a:rPr lang="ja-JP" altLang="en-US" sz="4400" dirty="0" smtClean="0">
                <a:ln w="0"/>
                <a:solidFill>
                  <a:schemeClr val="tx1"/>
                </a:solidFill>
                <a:latin typeface="AR P丸ゴシック体E" panose="020F0900000000000000" pitchFamily="50" charset="-128"/>
                <a:ea typeface="AR P丸ゴシック体E" panose="020F0900000000000000" pitchFamily="50" charset="-128"/>
              </a:rPr>
              <a:t>○必ず手を挙げ指名されてから話す</a:t>
            </a:r>
            <a:endParaRPr lang="ja-JP" altLang="en-US" sz="4400" dirty="0">
              <a:ln w="0"/>
              <a:solidFill>
                <a:schemeClr val="tx1"/>
              </a:solidFill>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3964154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down)">
                                      <p:cBhvr>
                                        <p:cTn id="25" dur="580">
                                          <p:stCondLst>
                                            <p:cond delay="0"/>
                                          </p:stCondLst>
                                        </p:cTn>
                                        <p:tgtEl>
                                          <p:spTgt spid="9"/>
                                        </p:tgtEl>
                                      </p:cBhvr>
                                    </p:animEffect>
                                    <p:anim calcmode="lin" valueType="num">
                                      <p:cBhvr>
                                        <p:cTn id="26"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31" dur="26">
                                          <p:stCondLst>
                                            <p:cond delay="650"/>
                                          </p:stCondLst>
                                        </p:cTn>
                                        <p:tgtEl>
                                          <p:spTgt spid="9"/>
                                        </p:tgtEl>
                                      </p:cBhvr>
                                      <p:to x="100000" y="60000"/>
                                    </p:animScale>
                                    <p:animScale>
                                      <p:cBhvr>
                                        <p:cTn id="32" dur="166" decel="50000">
                                          <p:stCondLst>
                                            <p:cond delay="676"/>
                                          </p:stCondLst>
                                        </p:cTn>
                                        <p:tgtEl>
                                          <p:spTgt spid="9"/>
                                        </p:tgtEl>
                                      </p:cBhvr>
                                      <p:to x="100000" y="100000"/>
                                    </p:animScale>
                                    <p:animScale>
                                      <p:cBhvr>
                                        <p:cTn id="33" dur="26">
                                          <p:stCondLst>
                                            <p:cond delay="1312"/>
                                          </p:stCondLst>
                                        </p:cTn>
                                        <p:tgtEl>
                                          <p:spTgt spid="9"/>
                                        </p:tgtEl>
                                      </p:cBhvr>
                                      <p:to x="100000" y="80000"/>
                                    </p:animScale>
                                    <p:animScale>
                                      <p:cBhvr>
                                        <p:cTn id="34" dur="166" decel="50000">
                                          <p:stCondLst>
                                            <p:cond delay="1338"/>
                                          </p:stCondLst>
                                        </p:cTn>
                                        <p:tgtEl>
                                          <p:spTgt spid="9"/>
                                        </p:tgtEl>
                                      </p:cBhvr>
                                      <p:to x="100000" y="100000"/>
                                    </p:animScale>
                                    <p:animScale>
                                      <p:cBhvr>
                                        <p:cTn id="35" dur="26">
                                          <p:stCondLst>
                                            <p:cond delay="1642"/>
                                          </p:stCondLst>
                                        </p:cTn>
                                        <p:tgtEl>
                                          <p:spTgt spid="9"/>
                                        </p:tgtEl>
                                      </p:cBhvr>
                                      <p:to x="100000" y="90000"/>
                                    </p:animScale>
                                    <p:animScale>
                                      <p:cBhvr>
                                        <p:cTn id="36" dur="166" decel="50000">
                                          <p:stCondLst>
                                            <p:cond delay="1668"/>
                                          </p:stCondLst>
                                        </p:cTn>
                                        <p:tgtEl>
                                          <p:spTgt spid="9"/>
                                        </p:tgtEl>
                                      </p:cBhvr>
                                      <p:to x="100000" y="100000"/>
                                    </p:animScale>
                                    <p:animScale>
                                      <p:cBhvr>
                                        <p:cTn id="37" dur="26">
                                          <p:stCondLst>
                                            <p:cond delay="1808"/>
                                          </p:stCondLst>
                                        </p:cTn>
                                        <p:tgtEl>
                                          <p:spTgt spid="9"/>
                                        </p:tgtEl>
                                      </p:cBhvr>
                                      <p:to x="100000" y="95000"/>
                                    </p:animScale>
                                    <p:animScale>
                                      <p:cBhvr>
                                        <p:cTn id="38" dur="166" decel="50000">
                                          <p:stCondLst>
                                            <p:cond delay="1834"/>
                                          </p:stCondLst>
                                        </p:cTn>
                                        <p:tgtEl>
                                          <p:spTgt spid="9"/>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wipe(down)">
                                      <p:cBhvr>
                                        <p:cTn id="43" dur="580">
                                          <p:stCondLst>
                                            <p:cond delay="0"/>
                                          </p:stCondLst>
                                        </p:cTn>
                                        <p:tgtEl>
                                          <p:spTgt spid="8"/>
                                        </p:tgtEl>
                                      </p:cBhvr>
                                    </p:animEffect>
                                    <p:anim calcmode="lin" valueType="num">
                                      <p:cBhvr>
                                        <p:cTn id="44"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49" dur="26">
                                          <p:stCondLst>
                                            <p:cond delay="650"/>
                                          </p:stCondLst>
                                        </p:cTn>
                                        <p:tgtEl>
                                          <p:spTgt spid="8"/>
                                        </p:tgtEl>
                                      </p:cBhvr>
                                      <p:to x="100000" y="60000"/>
                                    </p:animScale>
                                    <p:animScale>
                                      <p:cBhvr>
                                        <p:cTn id="50" dur="166" decel="50000">
                                          <p:stCondLst>
                                            <p:cond delay="676"/>
                                          </p:stCondLst>
                                        </p:cTn>
                                        <p:tgtEl>
                                          <p:spTgt spid="8"/>
                                        </p:tgtEl>
                                      </p:cBhvr>
                                      <p:to x="100000" y="100000"/>
                                    </p:animScale>
                                    <p:animScale>
                                      <p:cBhvr>
                                        <p:cTn id="51" dur="26">
                                          <p:stCondLst>
                                            <p:cond delay="1312"/>
                                          </p:stCondLst>
                                        </p:cTn>
                                        <p:tgtEl>
                                          <p:spTgt spid="8"/>
                                        </p:tgtEl>
                                      </p:cBhvr>
                                      <p:to x="100000" y="80000"/>
                                    </p:animScale>
                                    <p:animScale>
                                      <p:cBhvr>
                                        <p:cTn id="52" dur="166" decel="50000">
                                          <p:stCondLst>
                                            <p:cond delay="1338"/>
                                          </p:stCondLst>
                                        </p:cTn>
                                        <p:tgtEl>
                                          <p:spTgt spid="8"/>
                                        </p:tgtEl>
                                      </p:cBhvr>
                                      <p:to x="100000" y="100000"/>
                                    </p:animScale>
                                    <p:animScale>
                                      <p:cBhvr>
                                        <p:cTn id="53" dur="26">
                                          <p:stCondLst>
                                            <p:cond delay="1642"/>
                                          </p:stCondLst>
                                        </p:cTn>
                                        <p:tgtEl>
                                          <p:spTgt spid="8"/>
                                        </p:tgtEl>
                                      </p:cBhvr>
                                      <p:to x="100000" y="90000"/>
                                    </p:animScale>
                                    <p:animScale>
                                      <p:cBhvr>
                                        <p:cTn id="54" dur="166" decel="50000">
                                          <p:stCondLst>
                                            <p:cond delay="1668"/>
                                          </p:stCondLst>
                                        </p:cTn>
                                        <p:tgtEl>
                                          <p:spTgt spid="8"/>
                                        </p:tgtEl>
                                      </p:cBhvr>
                                      <p:to x="100000" y="100000"/>
                                    </p:animScale>
                                    <p:animScale>
                                      <p:cBhvr>
                                        <p:cTn id="55" dur="26">
                                          <p:stCondLst>
                                            <p:cond delay="1808"/>
                                          </p:stCondLst>
                                        </p:cTn>
                                        <p:tgtEl>
                                          <p:spTgt spid="8"/>
                                        </p:tgtEl>
                                      </p:cBhvr>
                                      <p:to x="100000" y="95000"/>
                                    </p:animScale>
                                    <p:animScale>
                                      <p:cBhvr>
                                        <p:cTn id="56" dur="166" decel="50000">
                                          <p:stCondLst>
                                            <p:cond delay="1834"/>
                                          </p:stCondLst>
                                        </p:cTn>
                                        <p:tgtEl>
                                          <p:spTgt spid="8"/>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5"/>
                                        </p:tgtEl>
                                        <p:attrNameLst>
                                          <p:attrName>style.visibility</p:attrName>
                                        </p:attrNameLst>
                                      </p:cBhvr>
                                      <p:to>
                                        <p:strVal val="visible"/>
                                      </p:to>
                                    </p:set>
                                    <p:animEffect transition="in" filter="wipe(down)">
                                      <p:cBhvr>
                                        <p:cTn id="61" dur="580">
                                          <p:stCondLst>
                                            <p:cond delay="0"/>
                                          </p:stCondLst>
                                        </p:cTn>
                                        <p:tgtEl>
                                          <p:spTgt spid="5"/>
                                        </p:tgtEl>
                                      </p:cBhvr>
                                    </p:animEffect>
                                    <p:anim calcmode="lin" valueType="num">
                                      <p:cBhvr>
                                        <p:cTn id="62"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67" dur="26">
                                          <p:stCondLst>
                                            <p:cond delay="650"/>
                                          </p:stCondLst>
                                        </p:cTn>
                                        <p:tgtEl>
                                          <p:spTgt spid="5"/>
                                        </p:tgtEl>
                                      </p:cBhvr>
                                      <p:to x="100000" y="60000"/>
                                    </p:animScale>
                                    <p:animScale>
                                      <p:cBhvr>
                                        <p:cTn id="68" dur="166" decel="50000">
                                          <p:stCondLst>
                                            <p:cond delay="676"/>
                                          </p:stCondLst>
                                        </p:cTn>
                                        <p:tgtEl>
                                          <p:spTgt spid="5"/>
                                        </p:tgtEl>
                                      </p:cBhvr>
                                      <p:to x="100000" y="100000"/>
                                    </p:animScale>
                                    <p:animScale>
                                      <p:cBhvr>
                                        <p:cTn id="69" dur="26">
                                          <p:stCondLst>
                                            <p:cond delay="1312"/>
                                          </p:stCondLst>
                                        </p:cTn>
                                        <p:tgtEl>
                                          <p:spTgt spid="5"/>
                                        </p:tgtEl>
                                      </p:cBhvr>
                                      <p:to x="100000" y="80000"/>
                                    </p:animScale>
                                    <p:animScale>
                                      <p:cBhvr>
                                        <p:cTn id="70" dur="166" decel="50000">
                                          <p:stCondLst>
                                            <p:cond delay="1338"/>
                                          </p:stCondLst>
                                        </p:cTn>
                                        <p:tgtEl>
                                          <p:spTgt spid="5"/>
                                        </p:tgtEl>
                                      </p:cBhvr>
                                      <p:to x="100000" y="100000"/>
                                    </p:animScale>
                                    <p:animScale>
                                      <p:cBhvr>
                                        <p:cTn id="71" dur="26">
                                          <p:stCondLst>
                                            <p:cond delay="1642"/>
                                          </p:stCondLst>
                                        </p:cTn>
                                        <p:tgtEl>
                                          <p:spTgt spid="5"/>
                                        </p:tgtEl>
                                      </p:cBhvr>
                                      <p:to x="100000" y="90000"/>
                                    </p:animScale>
                                    <p:animScale>
                                      <p:cBhvr>
                                        <p:cTn id="72" dur="166" decel="50000">
                                          <p:stCondLst>
                                            <p:cond delay="1668"/>
                                          </p:stCondLst>
                                        </p:cTn>
                                        <p:tgtEl>
                                          <p:spTgt spid="5"/>
                                        </p:tgtEl>
                                      </p:cBhvr>
                                      <p:to x="100000" y="100000"/>
                                    </p:animScale>
                                    <p:animScale>
                                      <p:cBhvr>
                                        <p:cTn id="73" dur="26">
                                          <p:stCondLst>
                                            <p:cond delay="1808"/>
                                          </p:stCondLst>
                                        </p:cTn>
                                        <p:tgtEl>
                                          <p:spTgt spid="5"/>
                                        </p:tgtEl>
                                      </p:cBhvr>
                                      <p:to x="100000" y="95000"/>
                                    </p:animScale>
                                    <p:animScale>
                                      <p:cBhvr>
                                        <p:cTn id="74" dur="166" decel="50000">
                                          <p:stCondLst>
                                            <p:cond delay="1834"/>
                                          </p:stCondLst>
                                        </p:cTn>
                                        <p:tgtEl>
                                          <p:spTgt spid="5"/>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42" presetClass="entr" presetSubtype="0" fill="hold" nodeType="clickEffect">
                                  <p:stCondLst>
                                    <p:cond delay="0"/>
                                  </p:stCondLst>
                                  <p:childTnLst>
                                    <p:set>
                                      <p:cBhvr>
                                        <p:cTn id="78" dur="1" fill="hold">
                                          <p:stCondLst>
                                            <p:cond delay="0"/>
                                          </p:stCondLst>
                                        </p:cTn>
                                        <p:tgtEl>
                                          <p:spTgt spid="4"/>
                                        </p:tgtEl>
                                        <p:attrNameLst>
                                          <p:attrName>style.visibility</p:attrName>
                                        </p:attrNameLst>
                                      </p:cBhvr>
                                      <p:to>
                                        <p:strVal val="visible"/>
                                      </p:to>
                                    </p:set>
                                    <p:animEffect transition="in" filter="fade">
                                      <p:cBhvr>
                                        <p:cTn id="79" dur="1000"/>
                                        <p:tgtEl>
                                          <p:spTgt spid="4"/>
                                        </p:tgtEl>
                                      </p:cBhvr>
                                    </p:animEffect>
                                    <p:anim calcmode="lin" valueType="num">
                                      <p:cBhvr>
                                        <p:cTn id="80" dur="1000" fill="hold"/>
                                        <p:tgtEl>
                                          <p:spTgt spid="4"/>
                                        </p:tgtEl>
                                        <p:attrNameLst>
                                          <p:attrName>ppt_x</p:attrName>
                                        </p:attrNameLst>
                                      </p:cBhvr>
                                      <p:tavLst>
                                        <p:tav tm="0">
                                          <p:val>
                                            <p:strVal val="#ppt_x"/>
                                          </p:val>
                                        </p:tav>
                                        <p:tav tm="100000">
                                          <p:val>
                                            <p:strVal val="#ppt_x"/>
                                          </p:val>
                                        </p:tav>
                                      </p:tavLst>
                                    </p:anim>
                                    <p:anim calcmode="lin" valueType="num">
                                      <p:cBhvr>
                                        <p:cTn id="81" dur="1000" fill="hold"/>
                                        <p:tgtEl>
                                          <p:spTgt spid="4"/>
                                        </p:tgtEl>
                                        <p:attrNameLst>
                                          <p:attrName>ppt_y</p:attrName>
                                        </p:attrNameLst>
                                      </p:cBhvr>
                                      <p:tavLst>
                                        <p:tav tm="0">
                                          <p:val>
                                            <p:strVal val="#ppt_y+.1"/>
                                          </p:val>
                                        </p:tav>
                                        <p:tav tm="100000">
                                          <p:val>
                                            <p:strVal val="#ppt_y"/>
                                          </p:val>
                                        </p:tav>
                                      </p:tavLst>
                                    </p:anim>
                                  </p:childTnLst>
                                </p:cTn>
                              </p:par>
                              <p:par>
                                <p:cTn id="82" presetID="26" presetClass="entr" presetSubtype="0" fill="hold" grpId="0" nodeType="withEffect">
                                  <p:stCondLst>
                                    <p:cond delay="0"/>
                                  </p:stCondLst>
                                  <p:childTnLst>
                                    <p:set>
                                      <p:cBhvr>
                                        <p:cTn id="83" dur="1" fill="hold">
                                          <p:stCondLst>
                                            <p:cond delay="0"/>
                                          </p:stCondLst>
                                        </p:cTn>
                                        <p:tgtEl>
                                          <p:spTgt spid="10"/>
                                        </p:tgtEl>
                                        <p:attrNameLst>
                                          <p:attrName>style.visibility</p:attrName>
                                        </p:attrNameLst>
                                      </p:cBhvr>
                                      <p:to>
                                        <p:strVal val="visible"/>
                                      </p:to>
                                    </p:set>
                                    <p:animEffect transition="in" filter="wipe(down)">
                                      <p:cBhvr>
                                        <p:cTn id="84" dur="580">
                                          <p:stCondLst>
                                            <p:cond delay="0"/>
                                          </p:stCondLst>
                                        </p:cTn>
                                        <p:tgtEl>
                                          <p:spTgt spid="10"/>
                                        </p:tgtEl>
                                      </p:cBhvr>
                                    </p:animEffect>
                                    <p:anim calcmode="lin" valueType="num">
                                      <p:cBhvr>
                                        <p:cTn id="85"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86"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87"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88"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89"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90" dur="26">
                                          <p:stCondLst>
                                            <p:cond delay="650"/>
                                          </p:stCondLst>
                                        </p:cTn>
                                        <p:tgtEl>
                                          <p:spTgt spid="10"/>
                                        </p:tgtEl>
                                      </p:cBhvr>
                                      <p:to x="100000" y="60000"/>
                                    </p:animScale>
                                    <p:animScale>
                                      <p:cBhvr>
                                        <p:cTn id="91" dur="166" decel="50000">
                                          <p:stCondLst>
                                            <p:cond delay="676"/>
                                          </p:stCondLst>
                                        </p:cTn>
                                        <p:tgtEl>
                                          <p:spTgt spid="10"/>
                                        </p:tgtEl>
                                      </p:cBhvr>
                                      <p:to x="100000" y="100000"/>
                                    </p:animScale>
                                    <p:animScale>
                                      <p:cBhvr>
                                        <p:cTn id="92" dur="26">
                                          <p:stCondLst>
                                            <p:cond delay="1312"/>
                                          </p:stCondLst>
                                        </p:cTn>
                                        <p:tgtEl>
                                          <p:spTgt spid="10"/>
                                        </p:tgtEl>
                                      </p:cBhvr>
                                      <p:to x="100000" y="80000"/>
                                    </p:animScale>
                                    <p:animScale>
                                      <p:cBhvr>
                                        <p:cTn id="93" dur="166" decel="50000">
                                          <p:stCondLst>
                                            <p:cond delay="1338"/>
                                          </p:stCondLst>
                                        </p:cTn>
                                        <p:tgtEl>
                                          <p:spTgt spid="10"/>
                                        </p:tgtEl>
                                      </p:cBhvr>
                                      <p:to x="100000" y="100000"/>
                                    </p:animScale>
                                    <p:animScale>
                                      <p:cBhvr>
                                        <p:cTn id="94" dur="26">
                                          <p:stCondLst>
                                            <p:cond delay="1642"/>
                                          </p:stCondLst>
                                        </p:cTn>
                                        <p:tgtEl>
                                          <p:spTgt spid="10"/>
                                        </p:tgtEl>
                                      </p:cBhvr>
                                      <p:to x="100000" y="90000"/>
                                    </p:animScale>
                                    <p:animScale>
                                      <p:cBhvr>
                                        <p:cTn id="95" dur="166" decel="50000">
                                          <p:stCondLst>
                                            <p:cond delay="1668"/>
                                          </p:stCondLst>
                                        </p:cTn>
                                        <p:tgtEl>
                                          <p:spTgt spid="10"/>
                                        </p:tgtEl>
                                      </p:cBhvr>
                                      <p:to x="100000" y="100000"/>
                                    </p:animScale>
                                    <p:animScale>
                                      <p:cBhvr>
                                        <p:cTn id="96" dur="26">
                                          <p:stCondLst>
                                            <p:cond delay="1808"/>
                                          </p:stCondLst>
                                        </p:cTn>
                                        <p:tgtEl>
                                          <p:spTgt spid="10"/>
                                        </p:tgtEl>
                                      </p:cBhvr>
                                      <p:to x="100000" y="95000"/>
                                    </p:animScale>
                                    <p:animScale>
                                      <p:cBhvr>
                                        <p:cTn id="97"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10" grpId="0"/>
      <p:bldP spid="8" grpId="0"/>
      <p:bldP spid="9" grpId="0"/>
    </p:bldLst>
  </p:timing>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2176</TotalTime>
  <Words>588</Words>
  <Application>Microsoft Office PowerPoint</Application>
  <PresentationFormat>ワイド画面</PresentationFormat>
  <Paragraphs>124</Paragraphs>
  <Slides>32</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32</vt:i4>
      </vt:variant>
    </vt:vector>
  </HeadingPairs>
  <TitlesOfParts>
    <vt:vector size="43" baseType="lpstr">
      <vt:lpstr>AR PＰＯＰ４B</vt:lpstr>
      <vt:lpstr>AR PなごみＰＯＰ体B</vt:lpstr>
      <vt:lpstr>AR P丸ゴシック体E</vt:lpstr>
      <vt:lpstr>AR板体H</vt:lpstr>
      <vt:lpstr>ＭＳ Ｐゴシック</vt:lpstr>
      <vt:lpstr>メイリオ</vt:lpstr>
      <vt:lpstr>Arial</vt:lpstr>
      <vt:lpstr>Calibri</vt:lpstr>
      <vt:lpstr>Trebuchet MS</vt:lpstr>
      <vt:lpstr>Wingdings 3</vt:lpstr>
      <vt:lpstr>ファセット</vt:lpstr>
      <vt:lpstr>PowerPoint プレゼンテーション</vt:lpstr>
      <vt:lpstr>話し合いをするときは，いろいろな ルールがあります</vt:lpstr>
      <vt:lpstr>ものです。</vt:lpstr>
      <vt:lpstr>PowerPoint プレゼンテーション</vt:lpstr>
      <vt:lpstr>話しましょう。</vt:lpstr>
      <vt:lpstr>そうすると，聞いてくれている人は, こう思います</vt:lpstr>
      <vt:lpstr>②人の意見を聞くときには</vt:lpstr>
      <vt:lpstr>そうすると,聞いている途中でこう思ってきます。</vt:lpstr>
      <vt:lpstr>③そのほか互いの意見を深めるために・・</vt:lpstr>
      <vt:lpstr>話し合いの場面を想定して  練習してみましょう</vt:lpstr>
      <vt:lpstr>練習１　 </vt:lpstr>
      <vt:lpstr>発表者はこの文の後に,どんな言葉が必要でしょう。 </vt:lpstr>
      <vt:lpstr>う～ん。</vt:lpstr>
      <vt:lpstr>Gooｄ！！</vt:lpstr>
      <vt:lpstr>自分の意見を言うときは  </vt:lpstr>
      <vt:lpstr>練習２　 </vt:lpstr>
      <vt:lpstr>そんなとき 正しい態度はどれでしょう？ </vt:lpstr>
      <vt:lpstr>う～ん。</vt:lpstr>
      <vt:lpstr>Good！！</vt:lpstr>
      <vt:lpstr>人の話を聞くときは</vt:lpstr>
      <vt:lpstr>練習３　 </vt:lpstr>
      <vt:lpstr>そんなとき，どんな質問がいいでしょう？ </vt:lpstr>
      <vt:lpstr>う～ん。</vt:lpstr>
      <vt:lpstr>PowerPoint プレゼンテーション</vt:lpstr>
      <vt:lpstr>質問は</vt:lpstr>
      <vt:lpstr>練習４　 </vt:lpstr>
      <vt:lpstr>そんなとき，どんな答え方がいいでしょう？ </vt:lpstr>
      <vt:lpstr>う～ん。</vt:lpstr>
      <vt:lpstr>PowerPoint プレゼンテーション</vt:lpstr>
      <vt:lpstr>質問されたら</vt:lpstr>
      <vt:lpstr>まとめ</vt:lpstr>
      <vt:lpstr>話し合いのルールを守って, </vt:lpstr>
    </vt:vector>
  </TitlesOfParts>
  <Company>徳島県立総合教育センター</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Let‘ｓソーシャルスキルアップ</dc:title>
  <dc:creator>kk101</dc:creator>
  <cp:lastModifiedBy>森下 由美</cp:lastModifiedBy>
  <cp:revision>202</cp:revision>
  <cp:lastPrinted>2017-11-02T00:11:29Z</cp:lastPrinted>
  <dcterms:created xsi:type="dcterms:W3CDTF">2017-08-24T02:03:47Z</dcterms:created>
  <dcterms:modified xsi:type="dcterms:W3CDTF">2018-01-19T03:54:42Z</dcterms:modified>
</cp:coreProperties>
</file>