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4a" ContentType="audio/mp4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910" r:id="rId1"/>
  </p:sldMasterIdLst>
  <p:notesMasterIdLst>
    <p:notesMasterId r:id="rId126"/>
  </p:notesMasterIdLst>
  <p:sldIdLst>
    <p:sldId id="262" r:id="rId2"/>
    <p:sldId id="335" r:id="rId3"/>
    <p:sldId id="306" r:id="rId4"/>
    <p:sldId id="450" r:id="rId5"/>
    <p:sldId id="451" r:id="rId6"/>
    <p:sldId id="307" r:id="rId7"/>
    <p:sldId id="313" r:id="rId8"/>
    <p:sldId id="336" r:id="rId9"/>
    <p:sldId id="308" r:id="rId10"/>
    <p:sldId id="314" r:id="rId11"/>
    <p:sldId id="373" r:id="rId12"/>
    <p:sldId id="374" r:id="rId13"/>
    <p:sldId id="340" r:id="rId14"/>
    <p:sldId id="375" r:id="rId15"/>
    <p:sldId id="376" r:id="rId16"/>
    <p:sldId id="341" r:id="rId17"/>
    <p:sldId id="339" r:id="rId18"/>
    <p:sldId id="359" r:id="rId19"/>
    <p:sldId id="342" r:id="rId20"/>
    <p:sldId id="379" r:id="rId21"/>
    <p:sldId id="380" r:id="rId22"/>
    <p:sldId id="452" r:id="rId23"/>
    <p:sldId id="343" r:id="rId24"/>
    <p:sldId id="381" r:id="rId25"/>
    <p:sldId id="382" r:id="rId26"/>
    <p:sldId id="344" r:id="rId27"/>
    <p:sldId id="383" r:id="rId28"/>
    <p:sldId id="384" r:id="rId29"/>
    <p:sldId id="345" r:id="rId30"/>
    <p:sldId id="385" r:id="rId31"/>
    <p:sldId id="386" r:id="rId32"/>
    <p:sldId id="348" r:id="rId33"/>
    <p:sldId id="387" r:id="rId34"/>
    <p:sldId id="388" r:id="rId35"/>
    <p:sldId id="346" r:id="rId36"/>
    <p:sldId id="389" r:id="rId37"/>
    <p:sldId id="390" r:id="rId38"/>
    <p:sldId id="347" r:id="rId39"/>
    <p:sldId id="391" r:id="rId40"/>
    <p:sldId id="392" r:id="rId41"/>
    <p:sldId id="454" r:id="rId42"/>
    <p:sldId id="349" r:id="rId43"/>
    <p:sldId id="393" r:id="rId44"/>
    <p:sldId id="394" r:id="rId45"/>
    <p:sldId id="455" r:id="rId46"/>
    <p:sldId id="350" r:id="rId47"/>
    <p:sldId id="395" r:id="rId48"/>
    <p:sldId id="396" r:id="rId49"/>
    <p:sldId id="456" r:id="rId50"/>
    <p:sldId id="351" r:id="rId51"/>
    <p:sldId id="397" r:id="rId52"/>
    <p:sldId id="400" r:id="rId53"/>
    <p:sldId id="457" r:id="rId54"/>
    <p:sldId id="352" r:id="rId55"/>
    <p:sldId id="399" r:id="rId56"/>
    <p:sldId id="401" r:id="rId57"/>
    <p:sldId id="354" r:id="rId58"/>
    <p:sldId id="402" r:id="rId59"/>
    <p:sldId id="403" r:id="rId60"/>
    <p:sldId id="458" r:id="rId61"/>
    <p:sldId id="353" r:id="rId62"/>
    <p:sldId id="404" r:id="rId63"/>
    <p:sldId id="405" r:id="rId64"/>
    <p:sldId id="459" r:id="rId65"/>
    <p:sldId id="356" r:id="rId66"/>
    <p:sldId id="406" r:id="rId67"/>
    <p:sldId id="407" r:id="rId68"/>
    <p:sldId id="355" r:id="rId69"/>
    <p:sldId id="408" r:id="rId70"/>
    <p:sldId id="409" r:id="rId71"/>
    <p:sldId id="357" r:id="rId72"/>
    <p:sldId id="410" r:id="rId73"/>
    <p:sldId id="411" r:id="rId74"/>
    <p:sldId id="358" r:id="rId75"/>
    <p:sldId id="377" r:id="rId76"/>
    <p:sldId id="378" r:id="rId77"/>
    <p:sldId id="334" r:id="rId78"/>
    <p:sldId id="460" r:id="rId79"/>
    <p:sldId id="282" r:id="rId80"/>
    <p:sldId id="271" r:id="rId81"/>
    <p:sldId id="337" r:id="rId82"/>
    <p:sldId id="360" r:id="rId83"/>
    <p:sldId id="361" r:id="rId84"/>
    <p:sldId id="362" r:id="rId85"/>
    <p:sldId id="363" r:id="rId86"/>
    <p:sldId id="364" r:id="rId87"/>
    <p:sldId id="365" r:id="rId88"/>
    <p:sldId id="367" r:id="rId89"/>
    <p:sldId id="369" r:id="rId90"/>
    <p:sldId id="370" r:id="rId91"/>
    <p:sldId id="372" r:id="rId92"/>
    <p:sldId id="284" r:id="rId93"/>
    <p:sldId id="290" r:id="rId94"/>
    <p:sldId id="415" r:id="rId95"/>
    <p:sldId id="416" r:id="rId96"/>
    <p:sldId id="417" r:id="rId97"/>
    <p:sldId id="418" r:id="rId98"/>
    <p:sldId id="419" r:id="rId99"/>
    <p:sldId id="420" r:id="rId100"/>
    <p:sldId id="423" r:id="rId101"/>
    <p:sldId id="421" r:id="rId102"/>
    <p:sldId id="422" r:id="rId103"/>
    <p:sldId id="424" r:id="rId104"/>
    <p:sldId id="425" r:id="rId105"/>
    <p:sldId id="426" r:id="rId106"/>
    <p:sldId id="427" r:id="rId107"/>
    <p:sldId id="428" r:id="rId108"/>
    <p:sldId id="429" r:id="rId109"/>
    <p:sldId id="430" r:id="rId110"/>
    <p:sldId id="431" r:id="rId111"/>
    <p:sldId id="432" r:id="rId112"/>
    <p:sldId id="433" r:id="rId113"/>
    <p:sldId id="434" r:id="rId114"/>
    <p:sldId id="435" r:id="rId115"/>
    <p:sldId id="436" r:id="rId116"/>
    <p:sldId id="437" r:id="rId117"/>
    <p:sldId id="438" r:id="rId118"/>
    <p:sldId id="439" r:id="rId119"/>
    <p:sldId id="440" r:id="rId120"/>
    <p:sldId id="441" r:id="rId121"/>
    <p:sldId id="442" r:id="rId122"/>
    <p:sldId id="443" r:id="rId123"/>
    <p:sldId id="444" r:id="rId124"/>
    <p:sldId id="448" r:id="rId125"/>
  </p:sldIdLst>
  <p:sldSz cx="9144000" cy="6858000" type="screen4x3"/>
  <p:notesSz cx="6858000" cy="9144000"/>
  <p:embeddedFontLst>
    <p:embeddedFont>
      <p:font typeface="BILLY_A" pitchFamily="2" charset="0"/>
      <p:regular r:id="rId127"/>
    </p:embeddedFont>
    <p:embeddedFont>
      <p:font typeface="AR Pマッチ体B" panose="04020800000000000000" pitchFamily="18" charset="-128"/>
      <p:regular r:id="rId128"/>
    </p:embeddedFont>
    <p:embeddedFont>
      <p:font typeface="AR P丸ゴシック体E" panose="020F0900000000000000" pitchFamily="50" charset="-128"/>
      <p:regular r:id="rId129"/>
    </p:embeddedFont>
    <p:embeddedFont>
      <p:font typeface="AR Brush4 Heavy" panose="020B0503010101010101" pitchFamily="34" charset="0"/>
      <p:regular r:id="rId130"/>
    </p:embeddedFont>
    <p:embeddedFont>
      <p:font typeface="Calibri Light" panose="020F0302020204030204" pitchFamily="34" charset="0"/>
      <p:regular r:id="rId131"/>
      <p:italic r:id="rId132"/>
    </p:embeddedFont>
    <p:embeddedFont>
      <p:font typeface="Comic Sans MS" panose="030F0702030302020204" pitchFamily="66" charset="0"/>
      <p:regular r:id="rId133"/>
      <p:bold r:id="rId134"/>
      <p:italic r:id="rId135"/>
      <p:boldItalic r:id="rId136"/>
    </p:embeddedFont>
    <p:embeddedFont>
      <p:font typeface="Aharoni" panose="02010803020104030203" pitchFamily="2" charset="-79"/>
      <p:bold r:id="rId137"/>
    </p:embeddedFont>
    <p:embeddedFont>
      <p:font typeface="AR PＰＯＰ４B" panose="040B0800000000000000" pitchFamily="50" charset="-128"/>
      <p:regular r:id="rId138"/>
    </p:embeddedFont>
    <p:embeddedFont>
      <p:font typeface="AR P板体H" panose="04020900000000000000" pitchFamily="18" charset="-128"/>
      <p:bold r:id="rId139"/>
    </p:embeddedFont>
    <p:embeddedFont>
      <p:font typeface="AR Pマーカー体E" panose="040B0900000000000000" pitchFamily="50" charset="-128"/>
      <p:regular r:id="rId140"/>
    </p:embeddedFont>
    <p:embeddedFont>
      <p:font typeface="ARマーカー体E" panose="040B0909000000000000" pitchFamily="49" charset="-128"/>
      <p:regular r:id="rId141"/>
    </p:embeddedFont>
    <p:embeddedFont>
      <p:font typeface="AR板体B" panose="020B0609010101010101" pitchFamily="49" charset="-128"/>
      <p:regular r:id="rId142"/>
    </p:embeddedFont>
    <p:embeddedFont>
      <p:font typeface="AR PＰＯＰ５H" panose="040B0900000000000000" pitchFamily="50" charset="-128"/>
      <p:bold r:id="rId143"/>
    </p:embeddedFont>
    <p:embeddedFont>
      <p:font typeface="Calibri" panose="020F0502020204030204" pitchFamily="34" charset="0"/>
      <p:regular r:id="rId144"/>
      <p:bold r:id="rId145"/>
      <p:italic r:id="rId146"/>
      <p:boldItalic r:id="rId147"/>
    </p:embeddedFont>
    <p:embeddedFont>
      <p:font typeface="AR Pゴシック体S" panose="020B0A00000000000000" pitchFamily="50" charset="-128"/>
      <p:regular r:id="rId148"/>
    </p:embeddedFont>
    <p:embeddedFont>
      <p:font typeface="SHEER" pitchFamily="2" charset="0"/>
      <p:regular r:id="rId149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4294967295" orient="horz" pos="2160" userDrawn="1">
          <p15:clr>
            <a:srgbClr val="A4A3A4"/>
          </p15:clr>
        </p15:guide>
        <p15:guide id="4294967295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4" autoAdjust="0"/>
    <p:restoredTop sz="94660"/>
  </p:normalViewPr>
  <p:slideViewPr>
    <p:cSldViewPr>
      <p:cViewPr varScale="1">
        <p:scale>
          <a:sx n="70" d="100"/>
          <a:sy n="70" d="100"/>
        </p:scale>
        <p:origin x="134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font" Target="fonts/font12.fntdata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font" Target="fonts/font2.fntdata"/><Relationship Id="rId149" Type="http://schemas.openxmlformats.org/officeDocument/2006/relationships/font" Target="fonts/font23.fntdata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font" Target="fonts/font8.fntdata"/><Relationship Id="rId139" Type="http://schemas.openxmlformats.org/officeDocument/2006/relationships/font" Target="fonts/font13.fntdata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font" Target="fonts/font3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font" Target="fonts/font14.fntdata"/><Relationship Id="rId145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font" Target="fonts/font4.fntdata"/><Relationship Id="rId135" Type="http://schemas.openxmlformats.org/officeDocument/2006/relationships/font" Target="fonts/font9.fntdata"/><Relationship Id="rId151" Type="http://schemas.openxmlformats.org/officeDocument/2006/relationships/viewProps" Target="view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font" Target="fonts/font15.fntdata"/><Relationship Id="rId146" Type="http://schemas.openxmlformats.org/officeDocument/2006/relationships/font" Target="fonts/font20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font" Target="fonts/font5.fntdata"/><Relationship Id="rId136" Type="http://schemas.openxmlformats.org/officeDocument/2006/relationships/font" Target="fonts/font10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notesMaster" Target="notesMasters/notesMaster1.xml"/><Relationship Id="rId147" Type="http://schemas.openxmlformats.org/officeDocument/2006/relationships/font" Target="fonts/font2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font" Target="fonts/font16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font" Target="fonts/font6.fntdata"/><Relationship Id="rId153" Type="http://schemas.openxmlformats.org/officeDocument/2006/relationships/tableStyles" Target="tableStyle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font" Target="fonts/font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font" Target="fonts/font17.fntdata"/><Relationship Id="rId148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font" Target="fonts/font7.fntdata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font" Target="fonts/font18.fntdata"/><Relationship Id="rId90" Type="http://schemas.openxmlformats.org/officeDocument/2006/relationships/slide" Target="slides/slide8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1B563110-ADC1-43AD-89BD-EADF3D514A26}" type="datetimeFigureOut">
              <a:rPr lang="en-GB"/>
              <a:pPr>
                <a:defRPr/>
              </a:pPr>
              <a:t>11/01/2019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8DE30A1-9C8B-4F37-955F-3B9E52C0F32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148052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127097-1D5B-444C-9AF1-5910B46384D7}" type="datetimeFigureOut">
              <a:rPr lang="en-GB" smtClean="0"/>
              <a:pPr>
                <a:defRPr/>
              </a:pPr>
              <a:t>11/01/2019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3F21AE-CE39-43AC-8D0B-6C6570AF1B57}" type="slidenum">
              <a:rPr lang="en-GB" altLang="en-US" smtClean="0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006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127097-1D5B-444C-9AF1-5910B46384D7}" type="datetimeFigureOut">
              <a:rPr lang="en-GB" smtClean="0"/>
              <a:pPr>
                <a:defRPr/>
              </a:pPr>
              <a:t>11/01/2019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3F21AE-CE39-43AC-8D0B-6C6570AF1B57}" type="slidenum">
              <a:rPr lang="en-GB" altLang="en-US" smtClean="0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230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127097-1D5B-444C-9AF1-5910B46384D7}" type="datetimeFigureOut">
              <a:rPr lang="en-GB" smtClean="0"/>
              <a:pPr>
                <a:defRPr/>
              </a:pPr>
              <a:t>11/01/2019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3F21AE-CE39-43AC-8D0B-6C6570AF1B57}" type="slidenum">
              <a:rPr lang="en-GB" altLang="en-US" smtClean="0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4888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127097-1D5B-444C-9AF1-5910B46384D7}" type="datetimeFigureOut">
              <a:rPr lang="en-GB" smtClean="0"/>
              <a:pPr>
                <a:defRPr/>
              </a:pPr>
              <a:t>11/01/2019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3F21AE-CE39-43AC-8D0B-6C6570AF1B57}" type="slidenum">
              <a:rPr lang="en-GB" altLang="en-US" smtClean="0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2351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127097-1D5B-444C-9AF1-5910B46384D7}" type="datetimeFigureOut">
              <a:rPr lang="en-GB" smtClean="0"/>
              <a:pPr>
                <a:defRPr/>
              </a:pPr>
              <a:t>11/01/2019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3F21AE-CE39-43AC-8D0B-6C6570AF1B57}" type="slidenum">
              <a:rPr lang="en-GB" altLang="en-US" smtClean="0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41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127097-1D5B-444C-9AF1-5910B46384D7}" type="datetimeFigureOut">
              <a:rPr lang="en-GB" smtClean="0"/>
              <a:pPr>
                <a:defRPr/>
              </a:pPr>
              <a:t>11/01/2019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3F21AE-CE39-43AC-8D0B-6C6570AF1B57}" type="slidenum">
              <a:rPr lang="en-GB" altLang="en-US" smtClean="0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2786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127097-1D5B-444C-9AF1-5910B46384D7}" type="datetimeFigureOut">
              <a:rPr lang="en-GB" smtClean="0"/>
              <a:pPr>
                <a:defRPr/>
              </a:pPr>
              <a:t>11/01/2019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3F21AE-CE39-43AC-8D0B-6C6570AF1B57}" type="slidenum">
              <a:rPr lang="en-GB" altLang="en-US" smtClean="0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833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127097-1D5B-444C-9AF1-5910B46384D7}" type="datetimeFigureOut">
              <a:rPr lang="en-GB" smtClean="0"/>
              <a:pPr>
                <a:defRPr/>
              </a:pPr>
              <a:t>11/01/2019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3F21AE-CE39-43AC-8D0B-6C6570AF1B57}" type="slidenum">
              <a:rPr lang="en-GB" altLang="en-US" smtClean="0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7422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127097-1D5B-444C-9AF1-5910B46384D7}" type="datetimeFigureOut">
              <a:rPr lang="en-GB" smtClean="0"/>
              <a:pPr>
                <a:defRPr/>
              </a:pPr>
              <a:t>11/01/2019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3F21AE-CE39-43AC-8D0B-6C6570AF1B57}" type="slidenum">
              <a:rPr lang="en-GB" altLang="en-US" smtClean="0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5727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127097-1D5B-444C-9AF1-5910B46384D7}" type="datetimeFigureOut">
              <a:rPr lang="en-GB" smtClean="0"/>
              <a:pPr>
                <a:defRPr/>
              </a:pPr>
              <a:t>11/01/2019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3F21AE-CE39-43AC-8D0B-6C6570AF1B57}" type="slidenum">
              <a:rPr lang="en-GB" altLang="en-US" smtClean="0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951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127097-1D5B-444C-9AF1-5910B46384D7}" type="datetimeFigureOut">
              <a:rPr lang="en-GB" smtClean="0"/>
              <a:pPr>
                <a:defRPr/>
              </a:pPr>
              <a:t>11/01/2019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3F21AE-CE39-43AC-8D0B-6C6570AF1B57}" type="slidenum">
              <a:rPr lang="en-GB" altLang="en-US" smtClean="0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75470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9127097-1D5B-444C-9AF1-5910B46384D7}" type="datetimeFigureOut">
              <a:rPr lang="en-GB" smtClean="0"/>
              <a:pPr>
                <a:defRPr/>
              </a:pPr>
              <a:t>11/01/2019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E3F21AE-CE39-43AC-8D0B-6C6570AF1B57}" type="slidenum">
              <a:rPr lang="en-GB" altLang="en-US" smtClean="0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55833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" Target="slide10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0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10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00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10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05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10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03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10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0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10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06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11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" Target="slide11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09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" Target="slide11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14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" Target="slide11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1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11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16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" Target="slide11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15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12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19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1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6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18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" Target="slide12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2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" Target="slide12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2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5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5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5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5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5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6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6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6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6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5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70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7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50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7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slide" Target="slide75.xml"/><Relationship Id="rId4" Type="http://schemas.openxmlformats.org/officeDocument/2006/relationships/slide" Target="slide1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50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7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7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8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7.png"/><Relationship Id="rId5" Type="http://schemas.openxmlformats.org/officeDocument/2006/relationships/image" Target="../media/image8.emf"/><Relationship Id="rId4" Type="http://schemas.openxmlformats.org/officeDocument/2006/relationships/image" Target="../media/image5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7.png"/><Relationship Id="rId5" Type="http://schemas.openxmlformats.org/officeDocument/2006/relationships/image" Target="../media/image8.emf"/><Relationship Id="rId4" Type="http://schemas.openxmlformats.org/officeDocument/2006/relationships/image" Target="../media/image5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7.png"/><Relationship Id="rId5" Type="http://schemas.openxmlformats.org/officeDocument/2006/relationships/image" Target="../media/image8.emf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audio" Target="../media/media12.m4a"/><Relationship Id="rId7" Type="http://schemas.openxmlformats.org/officeDocument/2006/relationships/oleObject" Target="../embeddings/oleObject1.bin"/><Relationship Id="rId2" Type="http://schemas.microsoft.com/office/2007/relationships/media" Target="../media/media12.m4a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8.e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9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9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9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95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9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94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9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99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" Target="slide10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9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76" y="-39753"/>
            <a:ext cx="9649147" cy="689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1979712" y="1340768"/>
            <a:ext cx="4896544" cy="3385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8000" b="1" dirty="0" smtClean="0"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3</a:t>
            </a:r>
            <a:r>
              <a:rPr lang="ja-JP" altLang="en-US" sz="8000" b="1" dirty="0" smtClean="0"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単現の</a:t>
            </a:r>
            <a:r>
              <a:rPr lang="en-US" altLang="ja-JP" sz="8000" b="1" dirty="0" smtClean="0">
                <a:solidFill>
                  <a:srgbClr val="FF0000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5400" b="1" dirty="0" smtClean="0"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に強くなろう</a:t>
            </a:r>
            <a:endParaRPr lang="en-GB" altLang="en-US" sz="5400" b="1" dirty="0"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</p:txBody>
      </p:sp>
      <p:sp>
        <p:nvSpPr>
          <p:cNvPr id="4" name="ストライプ矢印 3">
            <a:hlinkClick r:id="rId3" action="ppaction://hlinksldjump"/>
          </p:cNvPr>
          <p:cNvSpPr/>
          <p:nvPr/>
        </p:nvSpPr>
        <p:spPr>
          <a:xfrm>
            <a:off x="7279128" y="5733256"/>
            <a:ext cx="1572919" cy="88053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514416" y="5942692"/>
            <a:ext cx="1102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/>
              <a:t>NEXT</a:t>
            </a:r>
            <a:endParaRPr kumimoji="1" lang="ja-JP" altLang="en-US" sz="24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4163853" y="1196752"/>
            <a:ext cx="68407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5000" b="1" dirty="0" smtClean="0">
                <a:solidFill>
                  <a:schemeClr val="bg1"/>
                </a:solidFill>
              </a:rPr>
              <a:t>I</a:t>
            </a:r>
            <a:endParaRPr kumimoji="1" lang="ja-JP" altLang="en-US" sz="15000" b="1" dirty="0">
              <a:solidFill>
                <a:schemeClr val="bg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/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4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248917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4" y="0"/>
            <a:ext cx="9144000" cy="6857999"/>
          </a:xfrm>
          <a:prstGeom prst="rect">
            <a:avLst/>
          </a:prstGeom>
        </p:spPr>
      </p:pic>
      <p:sp>
        <p:nvSpPr>
          <p:cNvPr id="7" name="雲 6"/>
          <p:cNvSpPr/>
          <p:nvPr/>
        </p:nvSpPr>
        <p:spPr>
          <a:xfrm>
            <a:off x="6220151" y="1148999"/>
            <a:ext cx="2647126" cy="4619625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8" name="ハート 7"/>
          <p:cNvSpPr/>
          <p:nvPr/>
        </p:nvSpPr>
        <p:spPr>
          <a:xfrm>
            <a:off x="2963844" y="1196752"/>
            <a:ext cx="3451085" cy="4467225"/>
          </a:xfrm>
          <a:prstGeom prst="hear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9" name="スマイル 8"/>
          <p:cNvSpPr/>
          <p:nvPr/>
        </p:nvSpPr>
        <p:spPr>
          <a:xfrm>
            <a:off x="236257" y="1196752"/>
            <a:ext cx="2799801" cy="3990975"/>
          </a:xfrm>
          <a:prstGeom prst="smileyFace">
            <a:avLst/>
          </a:prstGeom>
          <a:solidFill>
            <a:schemeClr val="accent4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755577" y="2824974"/>
            <a:ext cx="18848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We</a:t>
            </a:r>
            <a:r>
              <a:rPr lang="en-US" altLang="ja-JP" sz="28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kumimoji="1" lang="ja-JP" altLang="en-US" sz="2800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471047" y="3559571"/>
            <a:ext cx="23912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3" action="ppaction://hlinksldjump"/>
              </a:rPr>
              <a:t>cleans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366165" y="2501809"/>
            <a:ext cx="24164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t</a:t>
            </a:r>
            <a:r>
              <a:rPr lang="en-US" altLang="ja-JP" sz="5400" dirty="0" smtClean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he room</a:t>
            </a:r>
            <a:r>
              <a:rPr lang="en-US" altLang="ja-JP" sz="3200" dirty="0" smtClean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.</a:t>
            </a:r>
            <a:r>
              <a:rPr lang="en-US" altLang="ja-JP" sz="32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3200" dirty="0"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505484" y="2455642"/>
            <a:ext cx="23912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4" action="ppaction://hlinksldjump"/>
              </a:rPr>
              <a:t>clean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1926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82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740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4" y="0"/>
            <a:ext cx="9144000" cy="6857999"/>
          </a:xfrm>
          <a:prstGeom prst="rect">
            <a:avLst/>
          </a:prstGeom>
        </p:spPr>
      </p:pic>
      <p:sp>
        <p:nvSpPr>
          <p:cNvPr id="7" name="雲 6"/>
          <p:cNvSpPr/>
          <p:nvPr/>
        </p:nvSpPr>
        <p:spPr>
          <a:xfrm>
            <a:off x="6220151" y="1148999"/>
            <a:ext cx="2647126" cy="4619625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8" name="ハート 7"/>
          <p:cNvSpPr/>
          <p:nvPr/>
        </p:nvSpPr>
        <p:spPr>
          <a:xfrm>
            <a:off x="2963844" y="1196752"/>
            <a:ext cx="3451085" cy="4467225"/>
          </a:xfrm>
          <a:prstGeom prst="hear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9" name="スマイル 8"/>
          <p:cNvSpPr/>
          <p:nvPr/>
        </p:nvSpPr>
        <p:spPr>
          <a:xfrm>
            <a:off x="236257" y="1196752"/>
            <a:ext cx="2799801" cy="3990975"/>
          </a:xfrm>
          <a:prstGeom prst="smileyFace">
            <a:avLst/>
          </a:prstGeom>
          <a:solidFill>
            <a:schemeClr val="accent4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755577" y="2824974"/>
            <a:ext cx="18848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Emi</a:t>
            </a:r>
            <a:r>
              <a:rPr lang="en-US" altLang="ja-JP" sz="28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kumimoji="1" lang="ja-JP" altLang="en-US" sz="2800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471047" y="3559571"/>
            <a:ext cx="23912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3" action="ppaction://hlinksldjump"/>
              </a:rPr>
              <a:t>has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335479" y="2315076"/>
            <a:ext cx="24164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a</a:t>
            </a:r>
            <a:r>
              <a:rPr lang="en-US" altLang="ja-JP" sz="5400" dirty="0" smtClean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sister</a:t>
            </a:r>
            <a:r>
              <a:rPr lang="en-US" altLang="ja-JP" sz="3200" dirty="0" smtClean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.</a:t>
            </a:r>
            <a:r>
              <a:rPr lang="en-US" altLang="ja-JP" sz="32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3200" dirty="0"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505484" y="2455642"/>
            <a:ext cx="23912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4" action="ppaction://hlinksldjump"/>
              </a:rPr>
              <a:t>have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7075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5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86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4" y="0"/>
            <a:ext cx="9144000" cy="6857999"/>
          </a:xfrm>
          <a:prstGeom prst="rect">
            <a:avLst/>
          </a:prstGeom>
        </p:spPr>
      </p:pic>
      <p:sp>
        <p:nvSpPr>
          <p:cNvPr id="7" name="雲 6"/>
          <p:cNvSpPr/>
          <p:nvPr/>
        </p:nvSpPr>
        <p:spPr>
          <a:xfrm>
            <a:off x="6220151" y="1148999"/>
            <a:ext cx="2647126" cy="4619625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8" name="ハート 7"/>
          <p:cNvSpPr/>
          <p:nvPr/>
        </p:nvSpPr>
        <p:spPr>
          <a:xfrm>
            <a:off x="2908572" y="1106421"/>
            <a:ext cx="3451085" cy="4467225"/>
          </a:xfrm>
          <a:prstGeom prst="hear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9" name="スマイル 8"/>
          <p:cNvSpPr/>
          <p:nvPr/>
        </p:nvSpPr>
        <p:spPr>
          <a:xfrm>
            <a:off x="164043" y="1183674"/>
            <a:ext cx="2799801" cy="3990975"/>
          </a:xfrm>
          <a:prstGeom prst="smileyFace">
            <a:avLst/>
          </a:prstGeom>
          <a:solidFill>
            <a:schemeClr val="accent4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86631" y="2844224"/>
            <a:ext cx="29145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Tom and Emi </a:t>
            </a:r>
            <a:endParaRPr kumimoji="1" lang="ja-JP" altLang="en-US" sz="3200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170583" y="3378494"/>
            <a:ext cx="28369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3" action="ppaction://hlinksldjump"/>
              </a:rPr>
              <a:t>speaks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347543" y="2717496"/>
            <a:ext cx="26461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 smtClean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English</a:t>
            </a:r>
            <a:r>
              <a:rPr lang="en-US" altLang="ja-JP" sz="3200" dirty="0" smtClean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.</a:t>
            </a:r>
            <a:r>
              <a:rPr lang="en-US" altLang="ja-JP" sz="32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3200" dirty="0"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505484" y="2455642"/>
            <a:ext cx="23912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4" action="ppaction://hlinksldjump"/>
              </a:rPr>
              <a:t>speak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09383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17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4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4" y="0"/>
            <a:ext cx="9144000" cy="6857999"/>
          </a:xfrm>
          <a:prstGeom prst="rect">
            <a:avLst/>
          </a:prstGeom>
        </p:spPr>
      </p:pic>
      <p:sp>
        <p:nvSpPr>
          <p:cNvPr id="7" name="雲 6"/>
          <p:cNvSpPr/>
          <p:nvPr/>
        </p:nvSpPr>
        <p:spPr>
          <a:xfrm>
            <a:off x="6220151" y="1148999"/>
            <a:ext cx="2647126" cy="4619625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8" name="ハート 7"/>
          <p:cNvSpPr/>
          <p:nvPr/>
        </p:nvSpPr>
        <p:spPr>
          <a:xfrm>
            <a:off x="2908572" y="1106421"/>
            <a:ext cx="3451085" cy="4467225"/>
          </a:xfrm>
          <a:prstGeom prst="hear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9" name="スマイル 8"/>
          <p:cNvSpPr/>
          <p:nvPr/>
        </p:nvSpPr>
        <p:spPr>
          <a:xfrm>
            <a:off x="164043" y="1183674"/>
            <a:ext cx="2799801" cy="3990975"/>
          </a:xfrm>
          <a:prstGeom prst="smileyFace">
            <a:avLst/>
          </a:prstGeom>
          <a:solidFill>
            <a:schemeClr val="accent4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86631" y="2844224"/>
            <a:ext cx="29145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6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Your sisters </a:t>
            </a:r>
            <a:endParaRPr kumimoji="1" lang="ja-JP" altLang="en-US" sz="3600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170583" y="3378494"/>
            <a:ext cx="28369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3" action="ppaction://hlinksldjump"/>
              </a:rPr>
              <a:t>cooks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347543" y="2717496"/>
            <a:ext cx="26461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 smtClean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curry</a:t>
            </a:r>
            <a:r>
              <a:rPr lang="en-US" altLang="ja-JP" sz="3200" dirty="0" smtClean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.</a:t>
            </a:r>
            <a:r>
              <a:rPr lang="en-US" altLang="ja-JP" sz="32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3200" dirty="0"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505484" y="2455642"/>
            <a:ext cx="23912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4" action="ppaction://hlinksldjump"/>
              </a:rPr>
              <a:t>cook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78413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01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79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61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4" y="0"/>
            <a:ext cx="9144000" cy="6857999"/>
          </a:xfrm>
          <a:prstGeom prst="rect">
            <a:avLst/>
          </a:prstGeom>
        </p:spPr>
      </p:pic>
      <p:sp>
        <p:nvSpPr>
          <p:cNvPr id="7" name="雲 6"/>
          <p:cNvSpPr/>
          <p:nvPr/>
        </p:nvSpPr>
        <p:spPr>
          <a:xfrm>
            <a:off x="6220151" y="1148999"/>
            <a:ext cx="2647126" cy="4619625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8" name="ハート 7"/>
          <p:cNvSpPr/>
          <p:nvPr/>
        </p:nvSpPr>
        <p:spPr>
          <a:xfrm>
            <a:off x="2896458" y="1132025"/>
            <a:ext cx="3451085" cy="4467225"/>
          </a:xfrm>
          <a:prstGeom prst="hear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9" name="スマイル 8"/>
          <p:cNvSpPr/>
          <p:nvPr/>
        </p:nvSpPr>
        <p:spPr>
          <a:xfrm>
            <a:off x="164043" y="1183674"/>
            <a:ext cx="2799801" cy="3990975"/>
          </a:xfrm>
          <a:prstGeom prst="smileyFace">
            <a:avLst/>
          </a:prstGeom>
          <a:solidFill>
            <a:schemeClr val="accent4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974021" y="2832201"/>
            <a:ext cx="14050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He</a:t>
            </a:r>
            <a:r>
              <a:rPr lang="en-US" altLang="ja-JP" sz="36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kumimoji="1" lang="ja-JP" altLang="en-US" sz="3600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161613" y="3238266"/>
            <a:ext cx="28369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3" action="ppaction://hlinksldjump"/>
              </a:rPr>
              <a:t>studies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347543" y="2717496"/>
            <a:ext cx="26461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 smtClean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math</a:t>
            </a:r>
            <a:r>
              <a:rPr lang="en-US" altLang="ja-JP" sz="3200" dirty="0" smtClean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.</a:t>
            </a:r>
            <a:r>
              <a:rPr lang="en-US" altLang="ja-JP" sz="32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3200" dirty="0"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481232" y="2314936"/>
            <a:ext cx="23912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4" action="ppaction://hlinksldjump"/>
              </a:rPr>
              <a:t>study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36764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39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07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4" y="0"/>
            <a:ext cx="9144000" cy="6857999"/>
          </a:xfrm>
          <a:prstGeom prst="rect">
            <a:avLst/>
          </a:prstGeom>
        </p:spPr>
      </p:pic>
      <p:sp>
        <p:nvSpPr>
          <p:cNvPr id="7" name="雲 6"/>
          <p:cNvSpPr/>
          <p:nvPr/>
        </p:nvSpPr>
        <p:spPr>
          <a:xfrm>
            <a:off x="6220151" y="1148999"/>
            <a:ext cx="2647126" cy="4619625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8" name="ハート 7"/>
          <p:cNvSpPr/>
          <p:nvPr/>
        </p:nvSpPr>
        <p:spPr>
          <a:xfrm>
            <a:off x="2896458" y="1132025"/>
            <a:ext cx="3451085" cy="4467225"/>
          </a:xfrm>
          <a:prstGeom prst="hear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9" name="スマイル 8"/>
          <p:cNvSpPr/>
          <p:nvPr/>
        </p:nvSpPr>
        <p:spPr>
          <a:xfrm>
            <a:off x="164043" y="1183674"/>
            <a:ext cx="2799801" cy="3990975"/>
          </a:xfrm>
          <a:prstGeom prst="smileyFace">
            <a:avLst/>
          </a:prstGeom>
          <a:solidFill>
            <a:schemeClr val="accent4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755412" y="2717496"/>
            <a:ext cx="1919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They</a:t>
            </a:r>
            <a:r>
              <a:rPr lang="en-US" altLang="ja-JP" sz="36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kumimoji="1" lang="ja-JP" altLang="en-US" sz="3600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083976" y="3078053"/>
            <a:ext cx="30441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3" action="ppaction://hlinksldjump"/>
              </a:rPr>
              <a:t>watches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347543" y="2717496"/>
            <a:ext cx="26461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 smtClean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TV</a:t>
            </a:r>
            <a:r>
              <a:rPr lang="en-US" altLang="ja-JP" sz="3200" dirty="0" smtClean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.</a:t>
            </a:r>
            <a:r>
              <a:rPr lang="en-US" altLang="ja-JP" sz="32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3200" dirty="0"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488068" y="2145562"/>
            <a:ext cx="23912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4" action="ppaction://hlinksldjump"/>
              </a:rPr>
              <a:t>watch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24814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49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83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4" y="0"/>
            <a:ext cx="9144000" cy="6857999"/>
          </a:xfrm>
          <a:prstGeom prst="rect">
            <a:avLst/>
          </a:prstGeom>
        </p:spPr>
      </p:pic>
      <p:sp>
        <p:nvSpPr>
          <p:cNvPr id="7" name="雲 6"/>
          <p:cNvSpPr/>
          <p:nvPr/>
        </p:nvSpPr>
        <p:spPr>
          <a:xfrm>
            <a:off x="6220151" y="1148999"/>
            <a:ext cx="2647126" cy="4619625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8" name="ハート 7"/>
          <p:cNvSpPr/>
          <p:nvPr/>
        </p:nvSpPr>
        <p:spPr>
          <a:xfrm>
            <a:off x="2896458" y="1132025"/>
            <a:ext cx="3451085" cy="4467225"/>
          </a:xfrm>
          <a:prstGeom prst="hear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9" name="スマイル 8"/>
          <p:cNvSpPr/>
          <p:nvPr/>
        </p:nvSpPr>
        <p:spPr>
          <a:xfrm>
            <a:off x="164043" y="1183674"/>
            <a:ext cx="2799801" cy="3990975"/>
          </a:xfrm>
          <a:prstGeom prst="smileyFace">
            <a:avLst/>
          </a:prstGeom>
          <a:solidFill>
            <a:schemeClr val="accent4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89253" y="2062391"/>
            <a:ext cx="29450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60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My brother</a:t>
            </a:r>
            <a:r>
              <a:rPr lang="en-US" altLang="ja-JP" sz="36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kumimoji="1" lang="ja-JP" altLang="en-US" sz="3600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059248" y="2944495"/>
            <a:ext cx="30441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3" action="ppaction://hlinksldjump"/>
              </a:rPr>
              <a:t>writes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254761" y="2502785"/>
            <a:ext cx="26461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 smtClean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your sister.</a:t>
            </a:r>
            <a:r>
              <a:rPr lang="en-US" altLang="ja-JP" sz="32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3200" dirty="0"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426372" y="2202294"/>
            <a:ext cx="23912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4" action="ppaction://hlinksldjump"/>
              </a:rPr>
              <a:t>likes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017979" y="3686696"/>
            <a:ext cx="30441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3" action="ppaction://hlinksldjump"/>
              </a:rPr>
              <a:t>reads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60452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62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63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3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4" y="0"/>
            <a:ext cx="9144000" cy="6857999"/>
          </a:xfrm>
          <a:prstGeom prst="rect">
            <a:avLst/>
          </a:prstGeom>
        </p:spPr>
      </p:pic>
      <p:sp>
        <p:nvSpPr>
          <p:cNvPr id="7" name="雲 6"/>
          <p:cNvSpPr/>
          <p:nvPr/>
        </p:nvSpPr>
        <p:spPr>
          <a:xfrm>
            <a:off x="6220151" y="1148999"/>
            <a:ext cx="2647126" cy="4619625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8" name="ハート 7"/>
          <p:cNvSpPr/>
          <p:nvPr/>
        </p:nvSpPr>
        <p:spPr>
          <a:xfrm>
            <a:off x="2896458" y="1132025"/>
            <a:ext cx="3451085" cy="4467225"/>
          </a:xfrm>
          <a:prstGeom prst="hear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9" name="スマイル 8"/>
          <p:cNvSpPr/>
          <p:nvPr/>
        </p:nvSpPr>
        <p:spPr>
          <a:xfrm>
            <a:off x="164043" y="1183674"/>
            <a:ext cx="2799801" cy="3990975"/>
          </a:xfrm>
          <a:prstGeom prst="smileyFace">
            <a:avLst/>
          </a:prstGeom>
          <a:solidFill>
            <a:schemeClr val="accent4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08803" y="2778618"/>
            <a:ext cx="29450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60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We</a:t>
            </a:r>
            <a:r>
              <a:rPr lang="en-US" altLang="ja-JP" sz="36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kumimoji="1" lang="ja-JP" altLang="en-US" sz="3600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060997" y="2778618"/>
            <a:ext cx="30441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3" action="ppaction://hlinksldjump"/>
              </a:rPr>
              <a:t>eat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310115" y="2824784"/>
            <a:ext cx="26461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b</a:t>
            </a:r>
            <a:r>
              <a:rPr lang="en-US" altLang="ja-JP" sz="5400" dirty="0" smtClean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ottles.</a:t>
            </a:r>
            <a:r>
              <a:rPr lang="en-US" altLang="ja-JP" sz="32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3200" dirty="0"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426372" y="2021165"/>
            <a:ext cx="23912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4" action="ppaction://hlinksldjump"/>
              </a:rPr>
              <a:t>wash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078832" y="3667758"/>
            <a:ext cx="30441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4" action="ppaction://hlinksldjump"/>
              </a:rPr>
              <a:t>collect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07383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40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36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2771800" y="2348880"/>
            <a:ext cx="46085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600" dirty="0" smtClean="0">
                <a:latin typeface="BILLY_A" pitchFamily="2" charset="0"/>
              </a:rPr>
              <a:t>The END</a:t>
            </a:r>
            <a:endParaRPr kumimoji="1" lang="ja-JP" altLang="en-US" sz="9600" dirty="0">
              <a:latin typeface="BILLY_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50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3229831" y="1196751"/>
            <a:ext cx="314445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5000" b="1" dirty="0" smtClean="0">
                <a:solidFill>
                  <a:schemeClr val="bg1"/>
                </a:solidFill>
              </a:rPr>
              <a:t>You</a:t>
            </a:r>
            <a:endParaRPr kumimoji="1" lang="ja-JP" altLang="en-US" sz="15000" b="1" dirty="0">
              <a:solidFill>
                <a:schemeClr val="bg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/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4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180656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31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3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92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2886828" y="1028342"/>
            <a:ext cx="314445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5000" b="1" dirty="0" smtClean="0">
                <a:solidFill>
                  <a:schemeClr val="bg1"/>
                </a:solidFill>
              </a:rPr>
              <a:t>Emi</a:t>
            </a:r>
            <a:endParaRPr kumimoji="1" lang="ja-JP" altLang="en-US" sz="15000" b="1" dirty="0">
              <a:solidFill>
                <a:schemeClr val="bg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/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4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167070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79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3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97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938990" y="1490006"/>
            <a:ext cx="5892135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600" b="1" dirty="0" smtClean="0">
                <a:solidFill>
                  <a:schemeClr val="bg1"/>
                </a:solidFill>
              </a:rPr>
              <a:t>You and I</a:t>
            </a:r>
          </a:p>
          <a:p>
            <a:endParaRPr kumimoji="1" lang="ja-JP" altLang="en-US" sz="15000" b="1" dirty="0">
              <a:solidFill>
                <a:schemeClr val="bg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/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4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222747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2320672" y="2780928"/>
            <a:ext cx="45026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5400" dirty="0" smtClean="0">
                <a:solidFill>
                  <a:schemeClr val="bg1"/>
                </a:solidFill>
                <a:latin typeface="AR板体B" panose="020B0609010101010101" pitchFamily="49" charset="-128"/>
                <a:ea typeface="AR板体B" panose="020B0609010101010101" pitchFamily="49" charset="-128"/>
              </a:rPr>
              <a:t>と、その前に</a:t>
            </a:r>
            <a:endParaRPr lang="ja-JP" altLang="en-US" sz="5400" dirty="0">
              <a:solidFill>
                <a:schemeClr val="bg1"/>
              </a:solidFill>
              <a:latin typeface="AR板体B" panose="020B0609010101010101" pitchFamily="49" charset="-128"/>
              <a:ea typeface="AR板体B" panose="020B0609010101010101" pitchFamily="49" charset="-128"/>
            </a:endParaRPr>
          </a:p>
        </p:txBody>
      </p:sp>
      <p:sp>
        <p:nvSpPr>
          <p:cNvPr id="6" name="ストライプ矢印 5">
            <a:hlinkClick r:id="rId3" action="ppaction://hlinksldjump"/>
          </p:cNvPr>
          <p:cNvSpPr/>
          <p:nvPr/>
        </p:nvSpPr>
        <p:spPr>
          <a:xfrm>
            <a:off x="7466158" y="5964745"/>
            <a:ext cx="1572919" cy="88053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701448" y="6174182"/>
            <a:ext cx="1102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/>
              <a:t>NEXT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76723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2" action="ppaction://hlinksldjump"/>
          </p:cNvPr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2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45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20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938990" y="1490006"/>
            <a:ext cx="5892135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600" b="1" dirty="0" smtClean="0">
                <a:solidFill>
                  <a:schemeClr val="bg1"/>
                </a:solidFill>
              </a:rPr>
              <a:t>You and I</a:t>
            </a:r>
          </a:p>
          <a:p>
            <a:endParaRPr kumimoji="1" lang="ja-JP" altLang="en-US" sz="15000" b="1" dirty="0">
              <a:solidFill>
                <a:schemeClr val="bg1"/>
              </a:solidFill>
            </a:endParaRPr>
          </a:p>
        </p:txBody>
      </p:sp>
      <p:sp>
        <p:nvSpPr>
          <p:cNvPr id="4" name="メモ 3"/>
          <p:cNvSpPr/>
          <p:nvPr/>
        </p:nvSpPr>
        <p:spPr>
          <a:xfrm>
            <a:off x="1741731" y="2877001"/>
            <a:ext cx="5256584" cy="2490990"/>
          </a:xfrm>
          <a:prstGeom prst="foldedCorne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61902" y="2899778"/>
            <a:ext cx="52336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You </a:t>
            </a:r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「あなた」と　</a:t>
            </a:r>
            <a:endParaRPr kumimoji="1" lang="en-US" altLang="ja-JP" sz="4400" dirty="0" smtClean="0">
              <a:latin typeface="AR P丸ゴシック体E" panose="020F0900000000000000" pitchFamily="50" charset="-128"/>
              <a:ea typeface="AR P丸ゴシック体E" panose="020F0900000000000000" pitchFamily="50" charset="-128"/>
            </a:endParaRPr>
          </a:p>
          <a:p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　Ｉ　「私」で</a:t>
            </a:r>
            <a:endParaRPr kumimoji="1" lang="en-US" altLang="ja-JP" sz="4400" dirty="0" smtClean="0">
              <a:latin typeface="AR P丸ゴシック体E" panose="020F0900000000000000" pitchFamily="50" charset="-128"/>
              <a:ea typeface="AR P丸ゴシック体E" panose="020F0900000000000000" pitchFamily="50" charset="-128"/>
            </a:endParaRPr>
          </a:p>
          <a:p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　何人？</a:t>
            </a:r>
            <a:endParaRPr kumimoji="1" lang="ja-JP" altLang="en-US" sz="4400" dirty="0">
              <a:latin typeface="AR P丸ゴシック体E" panose="020F0900000000000000" pitchFamily="50" charset="-128"/>
              <a:ea typeface="AR P丸ゴシック体E" panose="020F0900000000000000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4746356" y="4156776"/>
            <a:ext cx="1799437" cy="109965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827647" y="4312633"/>
            <a:ext cx="18017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solidFill>
                  <a:schemeClr val="tx2">
                    <a:lumMod val="20000"/>
                    <a:lumOff val="80000"/>
                  </a:schemeClr>
                </a:solidFill>
                <a:hlinkClick r:id="rId3" action="ppaction://hlinksldjump"/>
              </a:rPr>
              <a:t>AGAIN</a:t>
            </a:r>
            <a:endParaRPr kumimoji="1" lang="ja-JP" altLang="en-US" sz="4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22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11111E-6 -3.7037E-6 L 1.11111E-6 -0.07222 " pathEditMode="relative" rAng="0" ptsTypes="AA">
                                      <p:cBhvr>
                                        <p:cTn id="2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/>
      <p:bldP spid="8" grpId="0" animBg="1"/>
      <p:bldP spid="9" grpId="0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938990" y="1490006"/>
            <a:ext cx="58921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600" b="1" dirty="0" smtClean="0">
                <a:solidFill>
                  <a:schemeClr val="bg1"/>
                </a:solidFill>
              </a:rPr>
              <a:t>My father</a:t>
            </a:r>
            <a:endParaRPr kumimoji="1" lang="ja-JP" altLang="en-US" sz="9600" b="1" dirty="0">
              <a:solidFill>
                <a:schemeClr val="bg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/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4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98477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91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3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00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3233524" y="1211013"/>
            <a:ext cx="313706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5000" b="1" dirty="0" smtClean="0">
                <a:solidFill>
                  <a:schemeClr val="bg1"/>
                </a:solidFill>
              </a:rPr>
              <a:t>He</a:t>
            </a:r>
            <a:endParaRPr kumimoji="1" lang="ja-JP" altLang="en-US" sz="15000" b="1" dirty="0">
              <a:solidFill>
                <a:schemeClr val="bg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/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4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304781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28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3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56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3059832" y="1196751"/>
            <a:ext cx="313706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5000" b="1" dirty="0" smtClean="0">
                <a:solidFill>
                  <a:schemeClr val="bg1"/>
                </a:solidFill>
              </a:rPr>
              <a:t>She</a:t>
            </a:r>
            <a:endParaRPr kumimoji="1" lang="ja-JP" altLang="en-US" sz="15000" b="1" dirty="0">
              <a:solidFill>
                <a:schemeClr val="bg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/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4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187827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表 33"/>
          <p:cNvGraphicFramePr>
            <a:graphicFrameLocks noGrp="1"/>
          </p:cNvGraphicFramePr>
          <p:nvPr>
            <p:extLst/>
          </p:nvPr>
        </p:nvGraphicFramePr>
        <p:xfrm>
          <a:off x="125593" y="935200"/>
          <a:ext cx="6712177" cy="3752886"/>
        </p:xfrm>
        <a:graphic>
          <a:graphicData uri="http://schemas.openxmlformats.org/drawingml/2006/table">
            <a:tbl>
              <a:tblPr/>
              <a:tblGrid>
                <a:gridCol w="4748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748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7488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7488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488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7488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7488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74887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74887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74887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74887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74887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474887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257231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281415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</a:tblGrid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3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4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5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6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7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8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9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30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31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32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33"/>
                  </a:ext>
                </a:extLst>
              </a:tr>
            </a:tbl>
          </a:graphicData>
        </a:graphic>
      </p:graphicFrame>
      <p:sp>
        <p:nvSpPr>
          <p:cNvPr id="35" name="横巻き 34"/>
          <p:cNvSpPr/>
          <p:nvPr/>
        </p:nvSpPr>
        <p:spPr>
          <a:xfrm>
            <a:off x="1822875" y="1029333"/>
            <a:ext cx="5568455" cy="1503341"/>
          </a:xfrm>
          <a:prstGeom prst="horizontalScrol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825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6" name="テキスト ボックス 11"/>
          <p:cNvSpPr txBox="1"/>
          <p:nvPr/>
        </p:nvSpPr>
        <p:spPr>
          <a:xfrm>
            <a:off x="2448417" y="1291660"/>
            <a:ext cx="4163083" cy="920078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4500" dirty="0">
                <a:latin typeface="AR Pマッチ体B" panose="04020800000000000000" pitchFamily="18" charset="-128"/>
                <a:ea typeface="AR Pマッチ体B" panose="04020800000000000000" pitchFamily="18" charset="-128"/>
              </a:rPr>
              <a:t> 英語の語順</a:t>
            </a:r>
          </a:p>
        </p:txBody>
      </p:sp>
      <p:sp>
        <p:nvSpPr>
          <p:cNvPr id="43" name="メモ 42"/>
          <p:cNvSpPr/>
          <p:nvPr/>
        </p:nvSpPr>
        <p:spPr>
          <a:xfrm>
            <a:off x="125823" y="935203"/>
            <a:ext cx="8962560" cy="4961846"/>
          </a:xfrm>
          <a:prstGeom prst="foldedCorner">
            <a:avLst/>
          </a:prstGeom>
          <a:noFill/>
          <a:ln>
            <a:prstDash val="solid"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825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7560402" y="1836973"/>
            <a:ext cx="679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/>
              <a:t>は</a:t>
            </a:r>
            <a:endParaRPr kumimoji="1" lang="ja-JP" altLang="en-US" sz="3600" dirty="0"/>
          </a:p>
        </p:txBody>
      </p:sp>
      <p:sp>
        <p:nvSpPr>
          <p:cNvPr id="4" name="動作設定ボタン: 進む/次へ 3">
            <a:hlinkClick r:id="" action="ppaction://hlinkshowjump?jump=nextslide" highlightClick="1"/>
          </p:cNvPr>
          <p:cNvSpPr/>
          <p:nvPr/>
        </p:nvSpPr>
        <p:spPr>
          <a:xfrm>
            <a:off x="3779912" y="3006197"/>
            <a:ext cx="1933253" cy="1944216"/>
          </a:xfrm>
          <a:prstGeom prst="actionButtonForwardNex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  <a:effec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779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" grpId="0"/>
      <p:bldP spid="4" grpId="0" animBg="1"/>
      <p:bldP spid="4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76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3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99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475656" y="1196751"/>
            <a:ext cx="59046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0" b="1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dog</a:t>
            </a:r>
            <a:endParaRPr kumimoji="1" lang="ja-JP" altLang="en-US" sz="12000" b="1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/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4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370202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645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43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721919" y="1574450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600" b="1" dirty="0" smtClean="0">
                <a:solidFill>
                  <a:schemeClr val="bg1"/>
                </a:solidFill>
              </a:rPr>
              <a:t>Your sister</a:t>
            </a:r>
            <a:endParaRPr kumimoji="1" lang="ja-JP" altLang="en-US" sz="9600" b="1" dirty="0">
              <a:solidFill>
                <a:schemeClr val="bg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/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4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213503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65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3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031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151620" y="1574450"/>
            <a:ext cx="6497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600" b="1" dirty="0" smtClean="0">
                <a:solidFill>
                  <a:schemeClr val="bg1"/>
                </a:solidFill>
              </a:rPr>
              <a:t>My brothers</a:t>
            </a:r>
            <a:endParaRPr kumimoji="1" lang="ja-JP" altLang="en-US" sz="9600" b="1" dirty="0">
              <a:solidFill>
                <a:schemeClr val="bg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/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4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171574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94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表 33"/>
          <p:cNvGraphicFramePr>
            <a:graphicFrameLocks noGrp="1"/>
          </p:cNvGraphicFramePr>
          <p:nvPr>
            <p:extLst/>
          </p:nvPr>
        </p:nvGraphicFramePr>
        <p:xfrm>
          <a:off x="125593" y="935200"/>
          <a:ext cx="6712177" cy="3752886"/>
        </p:xfrm>
        <a:graphic>
          <a:graphicData uri="http://schemas.openxmlformats.org/drawingml/2006/table">
            <a:tbl>
              <a:tblPr/>
              <a:tblGrid>
                <a:gridCol w="4748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48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488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748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7488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7488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7488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7488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74887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74887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74887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74887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47488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257231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281415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</a:tblGrid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0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1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2"/>
                  </a:ext>
                </a:extLst>
              </a:tr>
              <a:tr h="1103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3"/>
                  </a:ext>
                </a:extLst>
              </a:tr>
            </a:tbl>
          </a:graphicData>
        </a:graphic>
      </p:graphicFrame>
      <p:sp>
        <p:nvSpPr>
          <p:cNvPr id="37" name="スマイル 36"/>
          <p:cNvSpPr/>
          <p:nvPr/>
        </p:nvSpPr>
        <p:spPr>
          <a:xfrm>
            <a:off x="306955" y="2064827"/>
            <a:ext cx="2271575" cy="3244204"/>
          </a:xfrm>
          <a:prstGeom prst="smileyFac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825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8" name="ハート 37"/>
          <p:cNvSpPr/>
          <p:nvPr/>
        </p:nvSpPr>
        <p:spPr>
          <a:xfrm>
            <a:off x="2630131" y="1965323"/>
            <a:ext cx="3008268" cy="3608223"/>
          </a:xfrm>
          <a:prstGeom prst="heart">
            <a:avLst/>
          </a:prstGeom>
          <a:solidFill>
            <a:srgbClr val="FFC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825"/>
          </a:p>
        </p:txBody>
      </p:sp>
      <p:sp>
        <p:nvSpPr>
          <p:cNvPr id="39" name="小波 38"/>
          <p:cNvSpPr/>
          <p:nvPr/>
        </p:nvSpPr>
        <p:spPr>
          <a:xfrm>
            <a:off x="5847533" y="2422061"/>
            <a:ext cx="3031715" cy="2527964"/>
          </a:xfrm>
          <a:prstGeom prst="doubleWave">
            <a:avLst>
              <a:gd name="adj1" fmla="val 6250"/>
              <a:gd name="adj2" fmla="val -1005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825"/>
          </a:p>
        </p:txBody>
      </p:sp>
      <p:sp>
        <p:nvSpPr>
          <p:cNvPr id="40" name="テキスト ボックス 15"/>
          <p:cNvSpPr txBox="1"/>
          <p:nvPr/>
        </p:nvSpPr>
        <p:spPr>
          <a:xfrm>
            <a:off x="604403" y="3465363"/>
            <a:ext cx="1732409" cy="747563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3600" dirty="0">
                <a:latin typeface="AR PＰＯＰ４B" panose="040B0800000000000000" pitchFamily="50" charset="-128"/>
                <a:ea typeface="AR PＰＯＰ４B" panose="040B0800000000000000" pitchFamily="50" charset="-128"/>
              </a:rPr>
              <a:t>だれが</a:t>
            </a:r>
          </a:p>
        </p:txBody>
      </p:sp>
      <p:sp>
        <p:nvSpPr>
          <p:cNvPr id="41" name="テキスト ボックス 16"/>
          <p:cNvSpPr txBox="1"/>
          <p:nvPr/>
        </p:nvSpPr>
        <p:spPr>
          <a:xfrm>
            <a:off x="3031622" y="3304932"/>
            <a:ext cx="2271575" cy="76399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4050" dirty="0">
                <a:latin typeface="AR PＰＯＰ４B" panose="040B0800000000000000" pitchFamily="50" charset="-128"/>
                <a:ea typeface="AR PＰＯＰ４B" panose="040B0800000000000000" pitchFamily="50" charset="-128"/>
              </a:rPr>
              <a:t>どうする</a:t>
            </a:r>
          </a:p>
        </p:txBody>
      </p:sp>
      <p:sp>
        <p:nvSpPr>
          <p:cNvPr id="42" name="テキスト ボックス 17"/>
          <p:cNvSpPr txBox="1"/>
          <p:nvPr/>
        </p:nvSpPr>
        <p:spPr>
          <a:xfrm>
            <a:off x="6496122" y="3387437"/>
            <a:ext cx="1882668" cy="763993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4050" dirty="0">
                <a:latin typeface="AR PＰＯＰ４B" panose="040B0800000000000000" pitchFamily="50" charset="-128"/>
                <a:ea typeface="AR PＰＯＰ４B" panose="040B0800000000000000" pitchFamily="50" charset="-128"/>
              </a:rPr>
              <a:t>なにを</a:t>
            </a:r>
          </a:p>
        </p:txBody>
      </p:sp>
      <p:sp>
        <p:nvSpPr>
          <p:cNvPr id="43" name="メモ 42"/>
          <p:cNvSpPr/>
          <p:nvPr/>
        </p:nvSpPr>
        <p:spPr>
          <a:xfrm>
            <a:off x="125823" y="935203"/>
            <a:ext cx="8962560" cy="4961846"/>
          </a:xfrm>
          <a:prstGeom prst="foldedCorner">
            <a:avLst/>
          </a:prstGeom>
          <a:noFill/>
          <a:ln>
            <a:prstDash val="solid"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825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4578502" y="5159462"/>
            <a:ext cx="3986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/>
              <a:t>の順に並べます</a:t>
            </a:r>
            <a:endParaRPr kumimoji="1" lang="ja-JP" altLang="en-US" sz="3600" dirty="0"/>
          </a:p>
        </p:txBody>
      </p:sp>
      <p:sp>
        <p:nvSpPr>
          <p:cNvPr id="14" name="ストライプ矢印 13">
            <a:hlinkClick r:id="rId2" action="ppaction://hlinksldjump"/>
          </p:cNvPr>
          <p:cNvSpPr/>
          <p:nvPr/>
        </p:nvSpPr>
        <p:spPr>
          <a:xfrm>
            <a:off x="7308304" y="5964746"/>
            <a:ext cx="1572919" cy="88053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7535210" y="6174182"/>
            <a:ext cx="1102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/>
              <a:t>NEXT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7020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88889E-6 -2.22222E-6 L -3.88889E-6 -0.07222 " pathEditMode="relative" rAng="0" ptsTypes="AA">
                                      <p:cBhvr>
                                        <p:cTn id="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100"/>
                            </p:stCondLst>
                            <p:childTnLst>
                              <p:par>
                                <p:cTn id="32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8.33333E-7 0 L 8.33333E-7 -0.07222 " pathEditMode="relative" rAng="0" ptsTypes="AA">
                                      <p:cBhvr>
                                        <p:cTn id="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2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94444E-6 2.96296E-6 L 1.94444E-6 -0.07223 " pathEditMode="relative" rAng="0" ptsTypes="AA">
                                      <p:cBhvr>
                                        <p:cTn id="5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35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5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550"/>
                            </p:stCondLst>
                            <p:childTnLst>
                              <p:par>
                                <p:cTn id="66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2" grpId="0"/>
      <p:bldP spid="15" grpId="0"/>
      <p:bldP spid="15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468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4" name="メモ 3"/>
          <p:cNvSpPr/>
          <p:nvPr/>
        </p:nvSpPr>
        <p:spPr>
          <a:xfrm>
            <a:off x="1741731" y="2877001"/>
            <a:ext cx="5256584" cy="2490990"/>
          </a:xfrm>
          <a:prstGeom prst="foldedCorne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783764" y="3040127"/>
            <a:ext cx="52336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brother</a:t>
            </a:r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のうしろの</a:t>
            </a:r>
            <a:endParaRPr kumimoji="1" lang="en-US" altLang="ja-JP" sz="4400" dirty="0" smtClean="0">
              <a:latin typeface="AR P丸ゴシック体E" panose="020F0900000000000000" pitchFamily="50" charset="-128"/>
              <a:ea typeface="AR P丸ゴシック体E" panose="020F0900000000000000" pitchFamily="50" charset="-128"/>
            </a:endParaRPr>
          </a:p>
          <a:p>
            <a:pPr algn="ctr"/>
            <a:r>
              <a:rPr kumimoji="1" lang="en-US" altLang="ja-JP" sz="4400" dirty="0" smtClean="0">
                <a:solidFill>
                  <a:srgbClr val="FF0000"/>
                </a:solidFill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S</a:t>
            </a:r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はどんな意味？ </a:t>
            </a:r>
            <a:endParaRPr kumimoji="1" lang="ja-JP" altLang="en-US" sz="4400" dirty="0">
              <a:latin typeface="AR P丸ゴシック体E" panose="020F0900000000000000" pitchFamily="50" charset="-128"/>
              <a:ea typeface="AR P丸ゴシック体E" panose="020F0900000000000000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4375612" y="4486677"/>
            <a:ext cx="2170181" cy="76975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677794" y="4472676"/>
            <a:ext cx="18017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solidFill>
                  <a:schemeClr val="tx2">
                    <a:lumMod val="20000"/>
                    <a:lumOff val="80000"/>
                  </a:schemeClr>
                </a:solidFill>
                <a:hlinkClick r:id="rId3" action="ppaction://hlinksldjump"/>
              </a:rPr>
              <a:t>AGAIN</a:t>
            </a:r>
            <a:endParaRPr kumimoji="1" lang="ja-JP" altLang="en-US" sz="4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151620" y="1021424"/>
            <a:ext cx="6497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600" b="1" dirty="0" smtClean="0">
                <a:solidFill>
                  <a:schemeClr val="bg1"/>
                </a:solidFill>
              </a:rPr>
              <a:t>My brothers</a:t>
            </a:r>
            <a:endParaRPr kumimoji="1" lang="ja-JP" alt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81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5.55556E-7 -1.85185E-6 L 5.55556E-7 -0.07222 " pathEditMode="relative" rAng="0" ptsTypes="AA">
                                      <p:cBhvr>
                                        <p:cTn id="2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 animBg="1"/>
      <p:bldP spid="9" grpId="0"/>
      <p:bldP spid="9" grpId="1"/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555001" y="1562315"/>
            <a:ext cx="6497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600" b="1" dirty="0" smtClean="0">
                <a:solidFill>
                  <a:schemeClr val="bg1"/>
                </a:solidFill>
              </a:rPr>
              <a:t>He and she</a:t>
            </a:r>
            <a:endParaRPr kumimoji="1" lang="ja-JP" altLang="en-US" sz="9600" b="1" dirty="0">
              <a:solidFill>
                <a:schemeClr val="bg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/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4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384582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5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189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4" name="メモ 3"/>
          <p:cNvSpPr/>
          <p:nvPr/>
        </p:nvSpPr>
        <p:spPr>
          <a:xfrm>
            <a:off x="1741731" y="2877001"/>
            <a:ext cx="5256584" cy="2490990"/>
          </a:xfrm>
          <a:prstGeom prst="foldedCorne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700300" y="3047483"/>
            <a:ext cx="5400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h</a:t>
            </a:r>
            <a:r>
              <a:rPr kumimoji="1" lang="en-US" altLang="ja-JP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e</a:t>
            </a:r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「彼」と</a:t>
            </a:r>
            <a:r>
              <a:rPr kumimoji="1" lang="en-US" altLang="ja-JP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she</a:t>
            </a:r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「彼女」で何人？ </a:t>
            </a:r>
            <a:endParaRPr kumimoji="1" lang="ja-JP" altLang="en-US" sz="4400" dirty="0">
              <a:latin typeface="AR P丸ゴシック体E" panose="020F0900000000000000" pitchFamily="50" charset="-128"/>
              <a:ea typeface="AR P丸ゴシック体E" panose="020F0900000000000000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4375612" y="4486677"/>
            <a:ext cx="2170181" cy="76975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677794" y="4472676"/>
            <a:ext cx="18017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solidFill>
                  <a:schemeClr val="tx2">
                    <a:lumMod val="20000"/>
                    <a:lumOff val="80000"/>
                  </a:schemeClr>
                </a:solidFill>
                <a:hlinkClick r:id="rId3" action="ppaction://hlinksldjump"/>
              </a:rPr>
              <a:t>AGAIN</a:t>
            </a:r>
            <a:endParaRPr kumimoji="1" lang="ja-JP" altLang="en-US" sz="4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547664" y="1225778"/>
            <a:ext cx="6497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600" b="1" dirty="0" smtClean="0">
                <a:solidFill>
                  <a:schemeClr val="bg1"/>
                </a:solidFill>
              </a:rPr>
              <a:t>He and she</a:t>
            </a:r>
            <a:endParaRPr kumimoji="1" lang="ja-JP" alt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54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5.55556E-7 -1.85185E-6 L 5.55556E-7 -0.07222 " pathEditMode="relative" rAng="0" ptsTypes="AA">
                                      <p:cBhvr>
                                        <p:cTn id="2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 animBg="1"/>
      <p:bldP spid="9" grpId="0"/>
      <p:bldP spid="9" grpId="1"/>
      <p:bldP spid="1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946132" y="1562315"/>
            <a:ext cx="51772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600" b="1" dirty="0" smtClean="0">
                <a:solidFill>
                  <a:schemeClr val="bg1"/>
                </a:solidFill>
              </a:rPr>
              <a:t>Your cats</a:t>
            </a:r>
            <a:endParaRPr kumimoji="1" lang="ja-JP" altLang="en-US" sz="9600" b="1" dirty="0">
              <a:solidFill>
                <a:schemeClr val="bg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/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4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115550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6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18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4" name="メモ 3"/>
          <p:cNvSpPr/>
          <p:nvPr/>
        </p:nvSpPr>
        <p:spPr>
          <a:xfrm>
            <a:off x="1741731" y="2877001"/>
            <a:ext cx="5256584" cy="2490990"/>
          </a:xfrm>
          <a:prstGeom prst="foldedCorne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783764" y="3040127"/>
            <a:ext cx="52336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cat</a:t>
            </a:r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のうしろの</a:t>
            </a:r>
            <a:r>
              <a:rPr kumimoji="1" lang="en-US" altLang="ja-JP" sz="4400" dirty="0" smtClean="0">
                <a:solidFill>
                  <a:srgbClr val="FF0000"/>
                </a:solidFill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S</a:t>
            </a:r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は</a:t>
            </a:r>
            <a:endParaRPr kumimoji="1" lang="en-US" altLang="ja-JP" sz="4400" dirty="0" smtClean="0">
              <a:latin typeface="AR P丸ゴシック体E" panose="020F0900000000000000" pitchFamily="50" charset="-128"/>
              <a:ea typeface="AR P丸ゴシック体E" panose="020F0900000000000000" pitchFamily="50" charset="-128"/>
            </a:endParaRPr>
          </a:p>
          <a:p>
            <a:pPr algn="ctr"/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どんな意味？ </a:t>
            </a:r>
            <a:endParaRPr kumimoji="1" lang="ja-JP" altLang="en-US" sz="4400" dirty="0">
              <a:latin typeface="AR P丸ゴシック体E" panose="020F0900000000000000" pitchFamily="50" charset="-128"/>
              <a:ea typeface="AR P丸ゴシック体E" panose="020F0900000000000000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4375612" y="4486677"/>
            <a:ext cx="2170181" cy="76975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677794" y="4472676"/>
            <a:ext cx="18017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solidFill>
                  <a:schemeClr val="tx2">
                    <a:lumMod val="20000"/>
                    <a:lumOff val="80000"/>
                  </a:schemeClr>
                </a:solidFill>
                <a:hlinkClick r:id="rId3" action="ppaction://hlinksldjump"/>
              </a:rPr>
              <a:t>AGAIN</a:t>
            </a:r>
            <a:endParaRPr kumimoji="1" lang="ja-JP" altLang="en-US" sz="4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846309" y="1225778"/>
            <a:ext cx="51772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600" b="1" dirty="0" smtClean="0">
                <a:solidFill>
                  <a:schemeClr val="bg1"/>
                </a:solidFill>
              </a:rPr>
              <a:t>Your cats</a:t>
            </a:r>
            <a:endParaRPr kumimoji="1" lang="ja-JP" alt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11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5.55556E-7 -1.85185E-6 L 5.55556E-7 -0.07222 " pathEditMode="relative" rAng="0" ptsTypes="AA">
                                      <p:cBhvr>
                                        <p:cTn id="2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 animBg="1"/>
      <p:bldP spid="9" grpId="0"/>
      <p:bldP spid="9" grpId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表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036861"/>
              </p:ext>
            </p:extLst>
          </p:nvPr>
        </p:nvGraphicFramePr>
        <p:xfrm>
          <a:off x="125593" y="935200"/>
          <a:ext cx="8962789" cy="4968003"/>
        </p:xfrm>
        <a:graphic>
          <a:graphicData uri="http://schemas.openxmlformats.org/drawingml/2006/table">
            <a:tbl>
              <a:tblPr/>
              <a:tblGrid>
                <a:gridCol w="6341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426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428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343481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375774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</a:tblGrid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65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1526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3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4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5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6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7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8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9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30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31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32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33"/>
                  </a:ext>
                </a:extLst>
              </a:tr>
            </a:tbl>
          </a:graphicData>
        </a:graphic>
      </p:graphicFrame>
      <p:sp>
        <p:nvSpPr>
          <p:cNvPr id="37" name="スマイル 36"/>
          <p:cNvSpPr/>
          <p:nvPr/>
        </p:nvSpPr>
        <p:spPr>
          <a:xfrm>
            <a:off x="2330282" y="2236201"/>
            <a:ext cx="3525053" cy="3275313"/>
          </a:xfrm>
          <a:prstGeom prst="smileyFac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825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0" name="テキスト ボックス 15"/>
          <p:cNvSpPr txBox="1"/>
          <p:nvPr/>
        </p:nvSpPr>
        <p:spPr>
          <a:xfrm>
            <a:off x="3052832" y="3485275"/>
            <a:ext cx="2360292" cy="96825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6000" dirty="0">
                <a:latin typeface="AR PＰＯＰ４B" panose="040B0800000000000000" pitchFamily="50" charset="-128"/>
                <a:ea typeface="AR PＰＯＰ４B" panose="040B0800000000000000" pitchFamily="50" charset="-128"/>
              </a:rPr>
              <a:t>だれが</a:t>
            </a:r>
          </a:p>
        </p:txBody>
      </p:sp>
      <p:sp>
        <p:nvSpPr>
          <p:cNvPr id="43" name="メモ 42"/>
          <p:cNvSpPr/>
          <p:nvPr/>
        </p:nvSpPr>
        <p:spPr>
          <a:xfrm>
            <a:off x="125823" y="935203"/>
            <a:ext cx="8962560" cy="4961846"/>
          </a:xfrm>
          <a:prstGeom prst="foldedCorner">
            <a:avLst/>
          </a:prstGeom>
          <a:noFill/>
          <a:ln>
            <a:prstDash val="solid"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825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596694" y="4645757"/>
            <a:ext cx="127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 smtClean="0"/>
              <a:t>つまり</a:t>
            </a:r>
            <a:endParaRPr kumimoji="1" lang="ja-JP" altLang="en-US" sz="2800" b="1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715032" y="5038230"/>
            <a:ext cx="2203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 smtClean="0"/>
              <a:t>がきたら</a:t>
            </a:r>
            <a:endParaRPr kumimoji="1" lang="ja-JP" altLang="en-US" sz="4000" b="1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172720" y="3025918"/>
            <a:ext cx="3840175" cy="14773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3000" dirty="0"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「わたし」と「あなた」</a:t>
            </a:r>
            <a:endParaRPr lang="en-US" altLang="ja-JP" sz="3000" dirty="0"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  <a:p>
            <a:pPr algn="ctr"/>
            <a:r>
              <a:rPr lang="ja-JP" altLang="en-US" sz="3000" dirty="0"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以外の</a:t>
            </a:r>
            <a:endParaRPr lang="en-US" altLang="ja-JP" sz="3000" dirty="0"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  <a:p>
            <a:pPr algn="ctr"/>
            <a:r>
              <a:rPr lang="ja-JP" altLang="en-US" sz="3000" dirty="0" smtClean="0"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ひとり・ひとつ</a:t>
            </a:r>
            <a:r>
              <a:rPr lang="ja-JP" altLang="en-US" dirty="0" smtClean="0"/>
              <a:t>　</a:t>
            </a:r>
            <a:endParaRPr kumimoji="1" lang="ja-JP" altLang="en-US" dirty="0"/>
          </a:p>
        </p:txBody>
      </p:sp>
      <p:sp>
        <p:nvSpPr>
          <p:cNvPr id="13" name="ストライプ矢印 12">
            <a:hlinkClick r:id="rId2" action="ppaction://hlinksldjump"/>
          </p:cNvPr>
          <p:cNvSpPr/>
          <p:nvPr/>
        </p:nvSpPr>
        <p:spPr>
          <a:xfrm>
            <a:off x="7308304" y="5964746"/>
            <a:ext cx="1572919" cy="88053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476398" y="6157339"/>
            <a:ext cx="1102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/>
              <a:t>NEXT</a:t>
            </a:r>
            <a:endParaRPr kumimoji="1" lang="ja-JP" altLang="en-US" sz="2400" b="1" dirty="0"/>
          </a:p>
        </p:txBody>
      </p:sp>
      <p:sp>
        <p:nvSpPr>
          <p:cNvPr id="15" name="左矢印吹き出し 14"/>
          <p:cNvSpPr/>
          <p:nvPr/>
        </p:nvSpPr>
        <p:spPr>
          <a:xfrm>
            <a:off x="6011792" y="2580752"/>
            <a:ext cx="2983478" cy="2382252"/>
          </a:xfrm>
          <a:prstGeom prst="leftArrowCallou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117648" y="3267582"/>
            <a:ext cx="18842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 smtClean="0"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ここに</a:t>
            </a:r>
            <a:endParaRPr kumimoji="1" lang="ja-JP" altLang="en-US" sz="4400" dirty="0"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</p:txBody>
      </p:sp>
      <p:sp>
        <p:nvSpPr>
          <p:cNvPr id="16" name="爆発 2 15"/>
          <p:cNvSpPr/>
          <p:nvPr/>
        </p:nvSpPr>
        <p:spPr>
          <a:xfrm>
            <a:off x="-261051" y="829991"/>
            <a:ext cx="4044844" cy="2274425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85833" y="1582285"/>
            <a:ext cx="24852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 smtClean="0">
                <a:latin typeface="AR P板体H" panose="04020900000000000000" pitchFamily="18" charset="-128"/>
                <a:ea typeface="AR P板体H" panose="04020900000000000000" pitchFamily="18" charset="-128"/>
              </a:rPr>
              <a:t>しかし！！</a:t>
            </a:r>
            <a:endParaRPr kumimoji="1" lang="ja-JP" altLang="en-US" sz="4000" dirty="0">
              <a:latin typeface="AR P板体H" panose="04020900000000000000" pitchFamily="18" charset="-128"/>
              <a:ea typeface="AR P板体H" panose="04020900000000000000" pitchFamily="18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1748702" y="2108079"/>
            <a:ext cx="4968551" cy="3410249"/>
          </a:xfrm>
          <a:prstGeom prst="ellipse">
            <a:avLst/>
          </a:prstGeom>
          <a:solidFill>
            <a:srgbClr val="00B0F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454164" y="3310700"/>
            <a:ext cx="37197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３人称</a:t>
            </a:r>
            <a:r>
              <a:rPr kumimoji="1" lang="ja-JP" altLang="en-US" sz="4400" dirty="0" smtClean="0">
                <a:solidFill>
                  <a:srgbClr val="FF0000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単数形</a:t>
            </a:r>
            <a:endParaRPr kumimoji="1" lang="ja-JP" altLang="en-US" sz="4400" dirty="0">
              <a:solidFill>
                <a:srgbClr val="FF0000"/>
              </a:solidFill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7078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500"/>
                            </p:stCondLst>
                            <p:childTnLst>
                              <p:par>
                                <p:cTn id="65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0" grpId="0" animBg="1"/>
      <p:bldP spid="8" grpId="0"/>
      <p:bldP spid="9" grpId="0"/>
      <p:bldP spid="5" grpId="0" animBg="1"/>
      <p:bldP spid="14" grpId="0"/>
      <p:bldP spid="14" grpId="1"/>
      <p:bldP spid="15" grpId="0" animBg="1"/>
      <p:bldP spid="12" grpId="0"/>
      <p:bldP spid="16" grpId="0" animBg="1"/>
      <p:bldP spid="17" grpId="0"/>
      <p:bldP spid="6" grpId="0" animBg="1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3707904" y="1192757"/>
            <a:ext cx="255386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5000" b="1" dirty="0" smtClean="0">
                <a:solidFill>
                  <a:schemeClr val="bg1"/>
                </a:solidFill>
              </a:rPr>
              <a:t>It</a:t>
            </a:r>
            <a:endParaRPr kumimoji="1" lang="ja-JP" altLang="en-US" sz="15000" b="1" dirty="0">
              <a:solidFill>
                <a:schemeClr val="bg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/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4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331697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14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579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4" name="メモ 3"/>
          <p:cNvSpPr/>
          <p:nvPr/>
        </p:nvSpPr>
        <p:spPr>
          <a:xfrm>
            <a:off x="1741731" y="2877001"/>
            <a:ext cx="5256584" cy="2490990"/>
          </a:xfrm>
          <a:prstGeom prst="foldedCorne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783764" y="3040127"/>
            <a:ext cx="52336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It </a:t>
            </a:r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は「それは」という</a:t>
            </a:r>
            <a:endParaRPr kumimoji="1" lang="en-US" altLang="ja-JP" sz="4400" dirty="0" smtClean="0">
              <a:latin typeface="AR P丸ゴシック体E" panose="020F0900000000000000" pitchFamily="50" charset="-128"/>
              <a:ea typeface="AR P丸ゴシック体E" panose="020F0900000000000000" pitchFamily="50" charset="-128"/>
            </a:endParaRPr>
          </a:p>
          <a:p>
            <a:pPr algn="ctr"/>
            <a:r>
              <a:rPr kumimoji="1" lang="ja-JP" altLang="en-US" sz="4400" dirty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意味</a:t>
            </a:r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です</a:t>
            </a:r>
            <a:r>
              <a:rPr kumimoji="1" lang="ja-JP" altLang="en-US" sz="4400" dirty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。</a:t>
            </a:r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 </a:t>
            </a:r>
            <a:endParaRPr kumimoji="1" lang="ja-JP" altLang="en-US" sz="4400" dirty="0">
              <a:latin typeface="AR P丸ゴシック体E" panose="020F0900000000000000" pitchFamily="50" charset="-128"/>
              <a:ea typeface="AR P丸ゴシック体E" panose="020F0900000000000000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4375612" y="4486677"/>
            <a:ext cx="2170181" cy="76975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677794" y="4472676"/>
            <a:ext cx="18017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solidFill>
                  <a:schemeClr val="tx2">
                    <a:lumMod val="20000"/>
                    <a:lumOff val="80000"/>
                  </a:schemeClr>
                </a:solidFill>
                <a:hlinkClick r:id="rId3" action="ppaction://hlinksldjump"/>
              </a:rPr>
              <a:t>AGAIN</a:t>
            </a:r>
            <a:endParaRPr kumimoji="1" lang="ja-JP" altLang="en-US" sz="4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727257" y="1084216"/>
            <a:ext cx="12855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600" b="1" dirty="0" smtClean="0">
                <a:solidFill>
                  <a:schemeClr val="bg1"/>
                </a:solidFill>
              </a:rPr>
              <a:t>It</a:t>
            </a:r>
            <a:endParaRPr kumimoji="1" lang="ja-JP" alt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20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5.55556E-7 -1.85185E-6 L 5.55556E-7 -0.07222 " pathEditMode="relative" rAng="0" ptsTypes="AA">
                                      <p:cBhvr>
                                        <p:cTn id="2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 animBg="1"/>
      <p:bldP spid="9" grpId="0"/>
      <p:bldP spid="9" grpId="1"/>
      <p:bldP spid="1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563621" y="1528037"/>
            <a:ext cx="64807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0" b="1" dirty="0" smtClean="0">
                <a:solidFill>
                  <a:schemeClr val="bg1"/>
                </a:solidFill>
              </a:rPr>
              <a:t>Tokushima</a:t>
            </a:r>
            <a:endParaRPr kumimoji="1" lang="ja-JP" altLang="en-US" sz="10000" b="1" dirty="0">
              <a:solidFill>
                <a:schemeClr val="bg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/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4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95030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372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52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563621" y="1528037"/>
            <a:ext cx="64807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0" b="1" dirty="0" smtClean="0">
                <a:solidFill>
                  <a:schemeClr val="bg1"/>
                </a:solidFill>
              </a:rPr>
              <a:t>Our school</a:t>
            </a:r>
            <a:endParaRPr kumimoji="1" lang="ja-JP" altLang="en-US" sz="10000" b="1" dirty="0">
              <a:solidFill>
                <a:schemeClr val="bg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/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4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301638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78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03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表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04098"/>
              </p:ext>
            </p:extLst>
          </p:nvPr>
        </p:nvGraphicFramePr>
        <p:xfrm>
          <a:off x="125593" y="935200"/>
          <a:ext cx="8962789" cy="5022500"/>
        </p:xfrm>
        <a:graphic>
          <a:graphicData uri="http://schemas.openxmlformats.org/drawingml/2006/table">
            <a:tbl>
              <a:tblPr/>
              <a:tblGrid>
                <a:gridCol w="6341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634118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343481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375774">
                  <a:extLst>
                    <a:ext uri="{9D8B030D-6E8A-4147-A177-3AD203B41FA5}">
                      <a16:colId xmlns="" xmlns:a16="http://schemas.microsoft.com/office/drawing/2014/main" val="20014"/>
                    </a:ext>
                  </a:extLst>
                </a:gridCol>
              </a:tblGrid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06579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3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4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5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6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7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8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9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30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31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32"/>
                  </a:ext>
                </a:extLst>
              </a:tr>
              <a:tr h="145937"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33"/>
                  </a:ext>
                </a:extLst>
              </a:tr>
            </a:tbl>
          </a:graphicData>
        </a:graphic>
      </p:graphicFrame>
      <p:sp>
        <p:nvSpPr>
          <p:cNvPr id="35" name="横巻き 34"/>
          <p:cNvSpPr/>
          <p:nvPr/>
        </p:nvSpPr>
        <p:spPr>
          <a:xfrm>
            <a:off x="1894271" y="1029334"/>
            <a:ext cx="5568455" cy="1503341"/>
          </a:xfrm>
          <a:prstGeom prst="horizontalScroll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825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6" name="テキスト ボックス 11"/>
          <p:cNvSpPr txBox="1"/>
          <p:nvPr/>
        </p:nvSpPr>
        <p:spPr>
          <a:xfrm>
            <a:off x="2674690" y="1320965"/>
            <a:ext cx="4163083" cy="920078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4500" dirty="0">
                <a:latin typeface="AR Pマッチ体B" panose="04020800000000000000" pitchFamily="18" charset="-128"/>
                <a:ea typeface="AR Pマッチ体B" panose="04020800000000000000" pitchFamily="18" charset="-128"/>
              </a:rPr>
              <a:t> 英語の語順</a:t>
            </a:r>
          </a:p>
        </p:txBody>
      </p:sp>
      <p:sp>
        <p:nvSpPr>
          <p:cNvPr id="37" name="スマイル 36"/>
          <p:cNvSpPr/>
          <p:nvPr/>
        </p:nvSpPr>
        <p:spPr>
          <a:xfrm>
            <a:off x="235885" y="2639163"/>
            <a:ext cx="2271575" cy="2645223"/>
          </a:xfrm>
          <a:prstGeom prst="smileyFac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825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8" name="ハート 37"/>
          <p:cNvSpPr/>
          <p:nvPr/>
        </p:nvSpPr>
        <p:spPr>
          <a:xfrm>
            <a:off x="3754732" y="2603335"/>
            <a:ext cx="2766550" cy="2669867"/>
          </a:xfrm>
          <a:prstGeom prst="heart">
            <a:avLst/>
          </a:prstGeom>
          <a:solidFill>
            <a:srgbClr val="FFC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825"/>
          </a:p>
        </p:txBody>
      </p:sp>
      <p:sp>
        <p:nvSpPr>
          <p:cNvPr id="39" name="小波 38"/>
          <p:cNvSpPr/>
          <p:nvPr/>
        </p:nvSpPr>
        <p:spPr>
          <a:xfrm>
            <a:off x="6469446" y="2626807"/>
            <a:ext cx="2553220" cy="2086604"/>
          </a:xfrm>
          <a:prstGeom prst="doubleWave">
            <a:avLst/>
          </a:prstGeom>
          <a:solidFill>
            <a:schemeClr val="accent2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825"/>
          </a:p>
        </p:txBody>
      </p:sp>
      <p:sp>
        <p:nvSpPr>
          <p:cNvPr id="40" name="テキスト ボックス 15"/>
          <p:cNvSpPr txBox="1"/>
          <p:nvPr/>
        </p:nvSpPr>
        <p:spPr>
          <a:xfrm>
            <a:off x="509050" y="3706705"/>
            <a:ext cx="1732409" cy="74756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3600" dirty="0">
                <a:latin typeface="AR PＰＯＰ４B" panose="040B0800000000000000" pitchFamily="50" charset="-128"/>
                <a:ea typeface="AR PＰＯＰ４B" panose="040B0800000000000000" pitchFamily="50" charset="-128"/>
              </a:rPr>
              <a:t>だれが</a:t>
            </a:r>
          </a:p>
        </p:txBody>
      </p:sp>
      <p:sp>
        <p:nvSpPr>
          <p:cNvPr id="41" name="テキスト ボックス 16"/>
          <p:cNvSpPr txBox="1"/>
          <p:nvPr/>
        </p:nvSpPr>
        <p:spPr>
          <a:xfrm>
            <a:off x="3988585" y="3318045"/>
            <a:ext cx="2271575" cy="76399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4050" dirty="0">
                <a:latin typeface="AR PＰＯＰ４B" panose="040B0800000000000000" pitchFamily="50" charset="-128"/>
                <a:ea typeface="AR PＰＯＰ４B" panose="040B0800000000000000" pitchFamily="50" charset="-128"/>
              </a:rPr>
              <a:t>どうする</a:t>
            </a:r>
          </a:p>
        </p:txBody>
      </p:sp>
      <p:sp>
        <p:nvSpPr>
          <p:cNvPr id="42" name="テキスト ボックス 17"/>
          <p:cNvSpPr txBox="1"/>
          <p:nvPr/>
        </p:nvSpPr>
        <p:spPr>
          <a:xfrm>
            <a:off x="6888017" y="3288111"/>
            <a:ext cx="1882668" cy="763993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4050" dirty="0">
                <a:latin typeface="AR PＰＯＰ４B" panose="040B0800000000000000" pitchFamily="50" charset="-128"/>
                <a:ea typeface="AR PＰＯＰ４B" panose="040B0800000000000000" pitchFamily="50" charset="-128"/>
              </a:rPr>
              <a:t>なにを</a:t>
            </a:r>
          </a:p>
        </p:txBody>
      </p:sp>
      <p:sp>
        <p:nvSpPr>
          <p:cNvPr id="43" name="メモ 42"/>
          <p:cNvSpPr/>
          <p:nvPr/>
        </p:nvSpPr>
        <p:spPr>
          <a:xfrm>
            <a:off x="125823" y="935203"/>
            <a:ext cx="8962560" cy="4961846"/>
          </a:xfrm>
          <a:prstGeom prst="foldedCorner">
            <a:avLst/>
          </a:prstGeom>
          <a:noFill/>
          <a:ln>
            <a:prstDash val="solid"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825"/>
          </a:p>
        </p:txBody>
      </p:sp>
      <p:sp>
        <p:nvSpPr>
          <p:cNvPr id="2" name="星 7 1"/>
          <p:cNvSpPr/>
          <p:nvPr/>
        </p:nvSpPr>
        <p:spPr>
          <a:xfrm>
            <a:off x="5261153" y="4327858"/>
            <a:ext cx="1493274" cy="112410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724605" y="4195029"/>
            <a:ext cx="679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dirty="0">
                <a:solidFill>
                  <a:schemeClr val="bg1"/>
                </a:solidFill>
              </a:rPr>
              <a:t>s</a:t>
            </a:r>
            <a:endParaRPr kumimoji="1" lang="ja-JP" altLang="en-US" sz="7200" dirty="0">
              <a:solidFill>
                <a:schemeClr val="bg1"/>
              </a:solidFill>
            </a:endParaRPr>
          </a:p>
        </p:txBody>
      </p:sp>
      <p:sp>
        <p:nvSpPr>
          <p:cNvPr id="4" name="角丸四角形 3"/>
          <p:cNvSpPr/>
          <p:nvPr/>
        </p:nvSpPr>
        <p:spPr>
          <a:xfrm>
            <a:off x="77279" y="2495038"/>
            <a:ext cx="3629139" cy="3170896"/>
          </a:xfrm>
          <a:prstGeom prst="roundRect">
            <a:avLst/>
          </a:prstGeom>
          <a:solidFill>
            <a:srgbClr val="FFFF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5"/>
          <p:cNvSpPr/>
          <p:nvPr/>
        </p:nvSpPr>
        <p:spPr>
          <a:xfrm>
            <a:off x="320351" y="4651983"/>
            <a:ext cx="3360644" cy="949622"/>
          </a:xfrm>
          <a:prstGeom prst="ellipse">
            <a:avLst/>
          </a:prstGeom>
          <a:solidFill>
            <a:srgbClr val="FFC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09050" y="4757878"/>
            <a:ext cx="2991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solidFill>
                  <a:srgbClr val="FF0000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３人称</a:t>
            </a:r>
            <a:r>
              <a:rPr kumimoji="1" lang="ja-JP" altLang="en-US" sz="3600" dirty="0" smtClean="0">
                <a:solidFill>
                  <a:srgbClr val="FF0000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単数形</a:t>
            </a:r>
            <a:endParaRPr kumimoji="1" lang="ja-JP" altLang="en-US" sz="3600" dirty="0">
              <a:solidFill>
                <a:srgbClr val="FF0000"/>
              </a:solidFill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415322" y="4234658"/>
            <a:ext cx="127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 smtClean="0"/>
              <a:t>つまり</a:t>
            </a:r>
            <a:endParaRPr kumimoji="1" lang="ja-JP" altLang="en-US" sz="2800" b="1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552999" y="5281979"/>
            <a:ext cx="2203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 smtClean="0"/>
              <a:t>がきたら</a:t>
            </a:r>
            <a:endParaRPr kumimoji="1" lang="ja-JP" altLang="en-US" sz="4000" b="1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682539" y="4111785"/>
            <a:ext cx="4621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 smtClean="0"/>
              <a:t>に</a:t>
            </a:r>
            <a:endParaRPr kumimoji="1" lang="ja-JP" altLang="en-US" sz="44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456604" y="5126794"/>
            <a:ext cx="28071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b="1" dirty="0" smtClean="0"/>
              <a:t>をつける！</a:t>
            </a:r>
            <a:endParaRPr kumimoji="1" lang="ja-JP" altLang="en-US" sz="4400" b="1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988182" y="3618565"/>
            <a:ext cx="16445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 smtClean="0"/>
              <a:t>ここに</a:t>
            </a:r>
            <a:endParaRPr kumimoji="1" lang="ja-JP" altLang="en-US" sz="44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8965" y="2804188"/>
            <a:ext cx="3822394" cy="1477328"/>
          </a:xfrm>
          <a:prstGeom prst="rect">
            <a:avLst/>
          </a:prstGeom>
          <a:solidFill>
            <a:schemeClr val="accent6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3000" dirty="0"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「わたし」と「あなた」</a:t>
            </a:r>
            <a:endParaRPr lang="en-US" altLang="ja-JP" sz="3000" dirty="0"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  <a:p>
            <a:pPr algn="ctr"/>
            <a:r>
              <a:rPr lang="ja-JP" altLang="en-US" sz="3000" dirty="0"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以外の</a:t>
            </a:r>
            <a:endParaRPr lang="en-US" altLang="ja-JP" sz="3000" dirty="0"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  <a:p>
            <a:pPr algn="ctr"/>
            <a:r>
              <a:rPr lang="ja-JP" altLang="en-US" sz="3000" dirty="0" smtClean="0"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ひとり・ひとつ</a:t>
            </a:r>
            <a:r>
              <a:rPr lang="ja-JP" altLang="en-US" dirty="0" smtClean="0"/>
              <a:t>　</a:t>
            </a:r>
            <a:endParaRPr kumimoji="1" lang="ja-JP" altLang="en-US" dirty="0"/>
          </a:p>
        </p:txBody>
      </p:sp>
      <p:sp>
        <p:nvSpPr>
          <p:cNvPr id="13" name="ストライプ矢印 12">
            <a:hlinkClick r:id="rId2" action="ppaction://hlinksldjump"/>
          </p:cNvPr>
          <p:cNvSpPr/>
          <p:nvPr/>
        </p:nvSpPr>
        <p:spPr>
          <a:xfrm>
            <a:off x="7308304" y="5964746"/>
            <a:ext cx="1572919" cy="88053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476398" y="6157339"/>
            <a:ext cx="1102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/>
              <a:t>NEXT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42132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4" presetClass="emph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0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2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4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00"/>
                            </p:stCondLst>
                            <p:childTnLst>
                              <p:par>
                                <p:cTn id="46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8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3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4" presetClass="emph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1" grpId="0" animBg="1"/>
      <p:bldP spid="2" grpId="0" animBg="1"/>
      <p:bldP spid="3" grpId="0"/>
      <p:bldP spid="4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5" grpId="0" animBg="1"/>
      <p:bldP spid="14" grpId="0"/>
      <p:bldP spid="14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4" name="メモ 3"/>
          <p:cNvSpPr/>
          <p:nvPr/>
        </p:nvSpPr>
        <p:spPr>
          <a:xfrm>
            <a:off x="1442052" y="2556494"/>
            <a:ext cx="5938260" cy="2960737"/>
          </a:xfrm>
          <a:prstGeom prst="foldedCorne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619672" y="2625397"/>
            <a:ext cx="57606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our </a:t>
            </a:r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は「私</a:t>
            </a:r>
            <a:r>
              <a:rPr kumimoji="1" lang="ja-JP" altLang="en-US" sz="4400" dirty="0" smtClean="0">
                <a:solidFill>
                  <a:srgbClr val="FF0000"/>
                </a:solidFill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たち</a:t>
            </a:r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の」ですが，</a:t>
            </a:r>
            <a:r>
              <a:rPr kumimoji="1" lang="en-US" altLang="ja-JP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our school</a:t>
            </a:r>
            <a:r>
              <a:rPr kumimoji="1" lang="ja-JP" altLang="en-US" sz="4400" dirty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「</a:t>
            </a:r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私たちの学校」の数は</a:t>
            </a:r>
            <a:endParaRPr kumimoji="1" lang="en-US" altLang="ja-JP" sz="4400" dirty="0" smtClean="0">
              <a:latin typeface="AR P丸ゴシック体E" panose="020F0900000000000000" pitchFamily="50" charset="-128"/>
              <a:ea typeface="AR P丸ゴシック体E" panose="020F0900000000000000" pitchFamily="50" charset="-128"/>
            </a:endParaRPr>
          </a:p>
          <a:p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いくつ？</a:t>
            </a:r>
            <a:endParaRPr kumimoji="1" lang="ja-JP" altLang="en-US" sz="4400" dirty="0">
              <a:latin typeface="AR P丸ゴシック体E" panose="020F0900000000000000" pitchFamily="50" charset="-128"/>
              <a:ea typeface="AR P丸ゴシック体E" panose="020F0900000000000000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4620915" y="4701942"/>
            <a:ext cx="2170181" cy="76975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960027" y="4656409"/>
            <a:ext cx="18017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solidFill>
                  <a:schemeClr val="tx2">
                    <a:lumMod val="20000"/>
                    <a:lumOff val="80000"/>
                  </a:schemeClr>
                </a:solidFill>
                <a:hlinkClick r:id="rId3" action="ppaction://hlinksldjump"/>
              </a:rPr>
              <a:t>AGAIN</a:t>
            </a:r>
            <a:endParaRPr kumimoji="1" lang="ja-JP" altLang="en-US" sz="4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442052" y="959730"/>
            <a:ext cx="64807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0" b="1" dirty="0" smtClean="0">
                <a:solidFill>
                  <a:schemeClr val="bg1"/>
                </a:solidFill>
              </a:rPr>
              <a:t>Our school</a:t>
            </a:r>
            <a:endParaRPr kumimoji="1" lang="ja-JP" altLang="en-US" sz="10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82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38889E-6 -3.7037E-6 L 1.38889E-6 -0.07222 " pathEditMode="relative" rAng="0" ptsTypes="AA">
                                      <p:cBhvr>
                                        <p:cTn id="2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 animBg="1"/>
      <p:bldP spid="9" grpId="0"/>
      <p:bldP spid="9" grpId="1"/>
      <p:bldP spid="1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2499726" y="1204193"/>
            <a:ext cx="459255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5000" b="1" dirty="0" smtClean="0">
                <a:solidFill>
                  <a:schemeClr val="bg1"/>
                </a:solidFill>
              </a:rPr>
              <a:t>They</a:t>
            </a:r>
            <a:endParaRPr kumimoji="1" lang="ja-JP" altLang="en-US" sz="15000" b="1" dirty="0">
              <a:solidFill>
                <a:schemeClr val="bg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/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4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67745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9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7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4" name="メモ 3"/>
          <p:cNvSpPr/>
          <p:nvPr/>
        </p:nvSpPr>
        <p:spPr>
          <a:xfrm>
            <a:off x="1520280" y="2455729"/>
            <a:ext cx="5760639" cy="3031566"/>
          </a:xfrm>
          <a:prstGeom prst="foldedCorne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739139" y="2567224"/>
            <a:ext cx="52336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They </a:t>
            </a:r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は「彼らは，彼女らは，それらは」と</a:t>
            </a:r>
            <a:r>
              <a:rPr kumimoji="1" lang="ja-JP" altLang="en-US" sz="4400" dirty="0" err="1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いういう</a:t>
            </a:r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意味です</a:t>
            </a:r>
            <a:r>
              <a:rPr kumimoji="1" lang="ja-JP" altLang="en-US" sz="4400" dirty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。</a:t>
            </a:r>
            <a:r>
              <a:rPr kumimoji="1" lang="ja-JP" altLang="en-US" sz="4400" dirty="0" smtClean="0">
                <a:latin typeface="AR P丸ゴシック体E" panose="020F0900000000000000" pitchFamily="50" charset="-128"/>
                <a:ea typeface="AR P丸ゴシック体E" panose="020F0900000000000000" pitchFamily="50" charset="-128"/>
              </a:rPr>
              <a:t> </a:t>
            </a:r>
            <a:endParaRPr kumimoji="1" lang="ja-JP" altLang="en-US" sz="4400" dirty="0">
              <a:latin typeface="AR P丸ゴシック体E" panose="020F0900000000000000" pitchFamily="50" charset="-128"/>
              <a:ea typeface="AR P丸ゴシック体E" panose="020F0900000000000000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4383278" y="4690882"/>
            <a:ext cx="2170181" cy="76975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664042" y="4676464"/>
            <a:ext cx="18017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 smtClean="0">
                <a:solidFill>
                  <a:schemeClr val="tx2">
                    <a:lumMod val="20000"/>
                    <a:lumOff val="80000"/>
                  </a:schemeClr>
                </a:solidFill>
                <a:hlinkClick r:id="rId3" action="ppaction://hlinksldjump"/>
              </a:rPr>
              <a:t>AGAIN</a:t>
            </a:r>
            <a:endParaRPr kumimoji="1" lang="ja-JP" altLang="en-US" sz="4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205275" y="988014"/>
            <a:ext cx="2818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600" b="1" dirty="0" smtClean="0">
                <a:solidFill>
                  <a:schemeClr val="bg1"/>
                </a:solidFill>
              </a:rPr>
              <a:t>They</a:t>
            </a:r>
            <a:endParaRPr kumimoji="1" lang="ja-JP" altLang="en-US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591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05556E-6 -2.96296E-6 L 3.05556E-6 -0.07222 " pathEditMode="relative" rAng="0" ptsTypes="AA">
                                      <p:cBhvr>
                                        <p:cTn id="2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 animBg="1"/>
      <p:bldP spid="9" grpId="0"/>
      <p:bldP spid="9" grpId="1"/>
      <p:bldP spid="11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3059832" y="1196751"/>
            <a:ext cx="372845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5000" b="1" dirty="0" smtClean="0">
                <a:solidFill>
                  <a:schemeClr val="bg1"/>
                </a:solidFill>
              </a:rPr>
              <a:t>We</a:t>
            </a:r>
            <a:endParaRPr kumimoji="1" lang="ja-JP" altLang="en-US" sz="15000" b="1" dirty="0">
              <a:solidFill>
                <a:schemeClr val="bg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/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4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360052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57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30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619672" y="1490007"/>
            <a:ext cx="56761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0" b="1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English</a:t>
            </a:r>
            <a:endParaRPr kumimoji="1" lang="ja-JP" altLang="en-US" sz="12000" b="1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/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4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262062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76" y="-39753"/>
            <a:ext cx="9649147" cy="689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横巻き 1"/>
          <p:cNvSpPr/>
          <p:nvPr/>
        </p:nvSpPr>
        <p:spPr>
          <a:xfrm>
            <a:off x="1691680" y="2492896"/>
            <a:ext cx="5472608" cy="2232248"/>
          </a:xfrm>
          <a:prstGeom prst="horizontalScrol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1691680" y="1844824"/>
            <a:ext cx="54006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b="1" dirty="0" smtClean="0">
                <a:solidFill>
                  <a:prstClr val="black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初級編　　</a:t>
            </a:r>
            <a:endParaRPr lang="en-US" altLang="ja-JP" b="1" dirty="0" smtClean="0">
              <a:solidFill>
                <a:prstClr val="black"/>
              </a:solidFill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ja-JP" b="1" dirty="0" smtClean="0">
              <a:solidFill>
                <a:prstClr val="black"/>
              </a:solidFill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8000" b="1" dirty="0" smtClean="0">
                <a:solidFill>
                  <a:srgbClr val="FF0000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S</a:t>
            </a:r>
            <a:r>
              <a:rPr lang="ja-JP" altLang="en-US" sz="5400" b="1" dirty="0" smtClean="0">
                <a:solidFill>
                  <a:prstClr val="black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をつけるとき</a:t>
            </a:r>
            <a:endParaRPr lang="en-GB" altLang="en-US" sz="5400" b="1" dirty="0">
              <a:solidFill>
                <a:prstClr val="black"/>
              </a:solidFill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</p:txBody>
      </p:sp>
      <p:pic>
        <p:nvPicPr>
          <p:cNvPr id="3" name="図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701" y="5661248"/>
            <a:ext cx="1591194" cy="920576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7524328" y="5877272"/>
            <a:ext cx="1079140" cy="475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/>
              <a:t>NEXT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47879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147" grpId="0"/>
      <p:bldP spid="6" grpId="0"/>
      <p:bldP spid="6" grpId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81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2427717" y="1497890"/>
            <a:ext cx="47525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0" b="1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Ichiro</a:t>
            </a:r>
            <a:endParaRPr kumimoji="1" lang="ja-JP" altLang="en-US" sz="12000" b="1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/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4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412974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67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27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857250"/>
            <a:ext cx="6858000" cy="514349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475656" y="1052736"/>
            <a:ext cx="604867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800" b="1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Ichiro and Emi</a:t>
            </a:r>
            <a:endParaRPr kumimoji="1" lang="ja-JP" altLang="en-US" sz="8800" b="1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1704201" y="3597409"/>
            <a:ext cx="2365255" cy="195004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800" b="1" dirty="0">
                <a:hlinkClick r:id="rId3" action="ppaction://hlinksldjump"/>
              </a:rPr>
              <a:t>○</a:t>
            </a:r>
            <a:endParaRPr kumimoji="1" lang="ja-JP" altLang="en-US" sz="13800" b="1" dirty="0"/>
          </a:p>
        </p:txBody>
      </p:sp>
      <p:sp>
        <p:nvSpPr>
          <p:cNvPr id="18" name="角丸四角形 17">
            <a:hlinkClick r:id="rId4" action="ppaction://hlinksldjump"/>
          </p:cNvPr>
          <p:cNvSpPr/>
          <p:nvPr/>
        </p:nvSpPr>
        <p:spPr>
          <a:xfrm>
            <a:off x="4803981" y="3597408"/>
            <a:ext cx="2288300" cy="195004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7000" b="1" dirty="0" smtClean="0">
                <a:hlinkClick r:id="rId5" action="ppaction://hlinksldjump"/>
              </a:rPr>
              <a:t>×</a:t>
            </a:r>
            <a:endParaRPr kumimoji="1" lang="ja-JP" altLang="en-US" sz="17000" b="1" dirty="0"/>
          </a:p>
        </p:txBody>
      </p:sp>
    </p:spTree>
    <p:extLst>
      <p:ext uri="{BB962C8B-B14F-4D97-AF65-F5344CB8AC3E}">
        <p14:creationId xmlns:p14="http://schemas.microsoft.com/office/powerpoint/2010/main" val="14816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 animBg="1"/>
      <p:bldP spid="18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19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3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826" y="853084"/>
            <a:ext cx="6858000" cy="5143499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1588580" y="1309661"/>
            <a:ext cx="614585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/>
                </a:solidFill>
              </a:rPr>
              <a:t>このように　</a:t>
            </a:r>
            <a:endParaRPr kumimoji="1" lang="en-US" altLang="ja-JP" sz="3200" dirty="0" smtClean="0">
              <a:solidFill>
                <a:schemeClr val="bg1"/>
              </a:solidFill>
            </a:endParaRPr>
          </a:p>
          <a:p>
            <a:r>
              <a:rPr kumimoji="1" lang="ja-JP" altLang="en-US" sz="3200" dirty="0">
                <a:solidFill>
                  <a:schemeClr val="bg1"/>
                </a:solidFill>
              </a:rPr>
              <a:t>　</a:t>
            </a:r>
            <a:r>
              <a:rPr kumimoji="1" lang="ja-JP" altLang="en-US" sz="3200" dirty="0" smtClean="0">
                <a:solidFill>
                  <a:schemeClr val="bg1"/>
                </a:solidFill>
              </a:rPr>
              <a:t>　☺　の位置に</a:t>
            </a:r>
            <a:endParaRPr kumimoji="1" lang="en-US" altLang="ja-JP" sz="3200" dirty="0" smtClean="0">
              <a:solidFill>
                <a:schemeClr val="bg1"/>
              </a:solidFill>
            </a:endParaRPr>
          </a:p>
          <a:p>
            <a:pPr algn="ctr"/>
            <a:r>
              <a:rPr kumimoji="1" lang="ja-JP" altLang="en-US" sz="3200" dirty="0" smtClean="0">
                <a:solidFill>
                  <a:schemeClr val="bg1"/>
                </a:solidFill>
              </a:rPr>
              <a:t>　人の名前や </a:t>
            </a:r>
            <a:r>
              <a:rPr kumimoji="1" lang="en-US" altLang="ja-JP" sz="3200" dirty="0" smtClean="0">
                <a:solidFill>
                  <a:schemeClr val="bg1"/>
                </a:solidFill>
              </a:rPr>
              <a:t>He / She, It</a:t>
            </a:r>
            <a:r>
              <a:rPr kumimoji="1" lang="ja-JP" altLang="en-US" sz="3200" dirty="0" smtClean="0">
                <a:solidFill>
                  <a:schemeClr val="bg1"/>
                </a:solidFill>
              </a:rPr>
              <a:t>などの</a:t>
            </a:r>
            <a:endParaRPr kumimoji="1" lang="en-US" altLang="ja-JP" sz="3200" dirty="0" smtClean="0">
              <a:solidFill>
                <a:schemeClr val="bg1"/>
              </a:solidFill>
            </a:endParaRPr>
          </a:p>
          <a:p>
            <a:pPr algn="ctr"/>
            <a:r>
              <a:rPr kumimoji="1" lang="ja-JP" altLang="en-US" sz="3200" dirty="0" smtClean="0">
                <a:solidFill>
                  <a:schemeClr val="bg1"/>
                </a:solidFill>
              </a:rPr>
              <a:t>「ひとり」，「ひとつ」のものがきたら</a:t>
            </a:r>
            <a:r>
              <a:rPr kumimoji="1" lang="en-US" altLang="ja-JP" sz="3200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02773" y="3424833"/>
            <a:ext cx="59601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000" dirty="0" smtClean="0">
                <a:solidFill>
                  <a:srgbClr val="FFC000"/>
                </a:solidFill>
              </a:rPr>
              <a:t>♡にＳを</a:t>
            </a:r>
            <a:endParaRPr kumimoji="1" lang="en-US" altLang="ja-JP" sz="6000" dirty="0" smtClean="0">
              <a:solidFill>
                <a:srgbClr val="FFC000"/>
              </a:solidFill>
            </a:endParaRPr>
          </a:p>
          <a:p>
            <a:pPr algn="ctr"/>
            <a:r>
              <a:rPr kumimoji="1" lang="ja-JP" altLang="en-US" sz="6000" dirty="0" smtClean="0">
                <a:solidFill>
                  <a:srgbClr val="FFC000"/>
                </a:solidFill>
              </a:rPr>
              <a:t>つけましょう！</a:t>
            </a:r>
            <a:endParaRPr kumimoji="1" lang="ja-JP" altLang="en-US" sz="6000" dirty="0">
              <a:solidFill>
                <a:srgbClr val="FFC000"/>
              </a:solidFill>
            </a:endParaRPr>
          </a:p>
        </p:txBody>
      </p:sp>
      <p:sp>
        <p:nvSpPr>
          <p:cNvPr id="5" name="ストライプ矢印 4">
            <a:hlinkClick r:id="rId3" action="ppaction://hlinksldjump"/>
          </p:cNvPr>
          <p:cNvSpPr/>
          <p:nvPr/>
        </p:nvSpPr>
        <p:spPr>
          <a:xfrm>
            <a:off x="7499150" y="5893285"/>
            <a:ext cx="1572919" cy="88053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734438" y="6102721"/>
            <a:ext cx="1102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/>
              <a:t>NEXT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11720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8" presetClass="emph" presetSubtype="0" fill="hold" grpId="1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7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200"/>
                            </p:stCondLst>
                            <p:childTnLst>
                              <p:par>
                                <p:cTn id="23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6" grpId="0"/>
      <p:bldP spid="6" grpId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826" y="853084"/>
            <a:ext cx="6858000" cy="5143499"/>
          </a:xfrm>
          <a:prstGeom prst="rect">
            <a:avLst/>
          </a:prstGeom>
        </p:spPr>
      </p:pic>
      <p:sp>
        <p:nvSpPr>
          <p:cNvPr id="5" name="ストライプ矢印 4">
            <a:hlinkClick r:id="rId3" action="ppaction://hlinksldjump"/>
          </p:cNvPr>
          <p:cNvSpPr/>
          <p:nvPr/>
        </p:nvSpPr>
        <p:spPr>
          <a:xfrm>
            <a:off x="7499150" y="5893285"/>
            <a:ext cx="1572919" cy="88053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734438" y="6102721"/>
            <a:ext cx="1102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/>
              <a:t>NEXT</a:t>
            </a:r>
            <a:endParaRPr kumimoji="1" lang="ja-JP" altLang="en-US" sz="2400" b="1" dirty="0"/>
          </a:p>
        </p:txBody>
      </p:sp>
      <p:sp>
        <p:nvSpPr>
          <p:cNvPr id="7" name="1 つの角を切り取った四角形 6"/>
          <p:cNvSpPr/>
          <p:nvPr/>
        </p:nvSpPr>
        <p:spPr>
          <a:xfrm>
            <a:off x="1763688" y="1268760"/>
            <a:ext cx="5735462" cy="2088232"/>
          </a:xfrm>
          <a:prstGeom prst="snip1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1 つの角を切り取った四角形 7"/>
          <p:cNvSpPr/>
          <p:nvPr/>
        </p:nvSpPr>
        <p:spPr>
          <a:xfrm>
            <a:off x="1776277" y="3703842"/>
            <a:ext cx="5735462" cy="1872208"/>
          </a:xfrm>
          <a:prstGeom prst="snip1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ドーナツ 9"/>
          <p:cNvSpPr/>
          <p:nvPr/>
        </p:nvSpPr>
        <p:spPr>
          <a:xfrm>
            <a:off x="1800698" y="1325463"/>
            <a:ext cx="1008112" cy="1008112"/>
          </a:xfrm>
          <a:prstGeom prst="don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1" name="乗算記号 10"/>
          <p:cNvSpPr/>
          <p:nvPr/>
        </p:nvSpPr>
        <p:spPr>
          <a:xfrm>
            <a:off x="1476662" y="3980975"/>
            <a:ext cx="1656184" cy="1521593"/>
          </a:xfrm>
          <a:prstGeom prst="mathMultiply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554814" y="2235616"/>
            <a:ext cx="48596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人の名前，国名，地名など</a:t>
            </a:r>
            <a:endParaRPr kumimoji="1" lang="en-US" altLang="ja-JP" sz="3200" dirty="0" smtClean="0"/>
          </a:p>
          <a:p>
            <a:r>
              <a:rPr kumimoji="1" lang="en-US" altLang="ja-JP" sz="3200" dirty="0" smtClean="0"/>
              <a:t>He , She ,  It </a:t>
            </a:r>
            <a:r>
              <a:rPr kumimoji="1" lang="ja-JP" altLang="en-US" sz="3200" dirty="0" smtClean="0"/>
              <a:t>など</a:t>
            </a:r>
            <a:endParaRPr kumimoji="1" lang="ja-JP" altLang="en-US" sz="32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919024" y="4412682"/>
            <a:ext cx="45494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○ </a:t>
            </a:r>
            <a:r>
              <a:rPr kumimoji="1" lang="en-US" altLang="ja-JP" sz="3200" dirty="0" smtClean="0">
                <a:solidFill>
                  <a:srgbClr val="FF0000"/>
                </a:solidFill>
              </a:rPr>
              <a:t>and</a:t>
            </a:r>
            <a:r>
              <a:rPr kumimoji="1" lang="ja-JP" altLang="en-US" sz="3200" dirty="0"/>
              <a:t> </a:t>
            </a:r>
            <a:r>
              <a:rPr kumimoji="1" lang="ja-JP" altLang="en-US" sz="3200" dirty="0" smtClean="0"/>
              <a:t>△，（物の名前）</a:t>
            </a:r>
            <a:r>
              <a:rPr kumimoji="1" lang="ja-JP" altLang="en-US" sz="3200" dirty="0" err="1" smtClean="0">
                <a:solidFill>
                  <a:srgbClr val="FF0000"/>
                </a:solidFill>
              </a:rPr>
              <a:t>ｓ</a:t>
            </a:r>
            <a:endParaRPr kumimoji="1" lang="en-US" altLang="ja-JP" sz="3200" dirty="0" smtClean="0">
              <a:solidFill>
                <a:srgbClr val="FF0000"/>
              </a:solidFill>
            </a:endParaRPr>
          </a:p>
          <a:p>
            <a:r>
              <a:rPr kumimoji="1" lang="en-US" altLang="ja-JP" sz="3200" dirty="0" smtClean="0"/>
              <a:t>They ,  We , You </a:t>
            </a:r>
            <a:r>
              <a:rPr kumimoji="1" lang="ja-JP" altLang="en-US" sz="3200" dirty="0" smtClean="0"/>
              <a:t>など　</a:t>
            </a:r>
            <a:r>
              <a:rPr kumimoji="1" lang="en-US" altLang="ja-JP" sz="3200" dirty="0" smtClean="0"/>
              <a:t>  </a:t>
            </a:r>
            <a:endParaRPr kumimoji="1" lang="ja-JP" altLang="en-US" sz="3200" dirty="0"/>
          </a:p>
        </p:txBody>
      </p:sp>
      <p:sp>
        <p:nvSpPr>
          <p:cNvPr id="15" name="スマイル 14"/>
          <p:cNvSpPr/>
          <p:nvPr/>
        </p:nvSpPr>
        <p:spPr>
          <a:xfrm>
            <a:off x="3420376" y="1751229"/>
            <a:ext cx="431154" cy="317235"/>
          </a:xfrm>
          <a:prstGeom prst="smileyFac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112441" y="1286890"/>
            <a:ext cx="3744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♡にＳが付くとき</a:t>
            </a:r>
            <a:endParaRPr kumimoji="1" lang="en-US" altLang="ja-JP" sz="2400" dirty="0" smtClean="0"/>
          </a:p>
          <a:p>
            <a:r>
              <a:rPr kumimoji="1" lang="ja-JP" altLang="en-US" sz="2400" dirty="0" smtClean="0"/>
              <a:t>　　　　の位置にくるもの</a:t>
            </a:r>
            <a:endParaRPr kumimoji="1" lang="en-US" altLang="ja-JP" sz="2400" dirty="0" smtClean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925331" y="3705453"/>
            <a:ext cx="3744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♡にＳが付かないとき</a:t>
            </a:r>
            <a:endParaRPr kumimoji="1" lang="en-US" altLang="ja-JP" sz="2400" dirty="0" smtClean="0"/>
          </a:p>
          <a:p>
            <a:r>
              <a:rPr kumimoji="1" lang="ja-JP" altLang="en-US" sz="2400" dirty="0" smtClean="0"/>
              <a:t>　　　　の位置にくるもの</a:t>
            </a:r>
            <a:endParaRPr kumimoji="1" lang="en-US" altLang="ja-JP" sz="2400" dirty="0" smtClean="0"/>
          </a:p>
        </p:txBody>
      </p:sp>
      <p:sp>
        <p:nvSpPr>
          <p:cNvPr id="18" name="スマイル 17"/>
          <p:cNvSpPr/>
          <p:nvPr/>
        </p:nvSpPr>
        <p:spPr>
          <a:xfrm>
            <a:off x="3239439" y="4157693"/>
            <a:ext cx="396514" cy="351879"/>
          </a:xfrm>
          <a:prstGeom prst="smileyFac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911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0"/>
                            </p:stCondLst>
                            <p:childTnLst>
                              <p:par>
                                <p:cTn id="54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animBg="1"/>
      <p:bldP spid="8" grpId="0" animBg="1"/>
      <p:bldP spid="10" grpId="0" animBg="1"/>
      <p:bldP spid="11" grpId="0" animBg="1"/>
      <p:bldP spid="12" grpId="0"/>
      <p:bldP spid="13" grpId="0"/>
      <p:bldP spid="15" grpId="0" animBg="1"/>
      <p:bldP spid="16" grpId="0"/>
      <p:bldP spid="17" grpId="0"/>
      <p:bldP spid="18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76" y="-39753"/>
            <a:ext cx="9649147" cy="689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横巻き 1"/>
          <p:cNvSpPr/>
          <p:nvPr/>
        </p:nvSpPr>
        <p:spPr>
          <a:xfrm>
            <a:off x="1691680" y="2492896"/>
            <a:ext cx="5472608" cy="2232248"/>
          </a:xfrm>
          <a:prstGeom prst="horizontalScrol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1691680" y="1844824"/>
            <a:ext cx="54006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b="1" dirty="0">
                <a:solidFill>
                  <a:prstClr val="black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中</a:t>
            </a:r>
            <a:r>
              <a:rPr lang="ja-JP" altLang="en-US" b="1" dirty="0" smtClean="0">
                <a:solidFill>
                  <a:prstClr val="black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級編　　</a:t>
            </a:r>
            <a:endParaRPr lang="en-US" altLang="ja-JP" b="1" dirty="0" smtClean="0">
              <a:solidFill>
                <a:prstClr val="black"/>
              </a:solidFill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ja-JP" b="1" dirty="0" smtClean="0">
              <a:solidFill>
                <a:prstClr val="black"/>
              </a:solidFill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8000" b="1" dirty="0" smtClean="0">
                <a:solidFill>
                  <a:srgbClr val="FF0000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S</a:t>
            </a:r>
            <a:r>
              <a:rPr lang="ja-JP" altLang="en-US" sz="5400" b="1" dirty="0" smtClean="0">
                <a:solidFill>
                  <a:prstClr val="black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のつけ方</a:t>
            </a:r>
            <a:endParaRPr lang="en-GB" altLang="en-US" sz="5400" b="1" dirty="0">
              <a:solidFill>
                <a:prstClr val="black"/>
              </a:solidFill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</p:txBody>
      </p:sp>
      <p:sp>
        <p:nvSpPr>
          <p:cNvPr id="6" name="ストライプ矢印 5">
            <a:hlinkClick r:id="rId3" action="ppaction://hlinksldjump"/>
          </p:cNvPr>
          <p:cNvSpPr/>
          <p:nvPr/>
        </p:nvSpPr>
        <p:spPr>
          <a:xfrm>
            <a:off x="7499148" y="5893284"/>
            <a:ext cx="1572919" cy="88053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684554" y="6123414"/>
            <a:ext cx="1102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/>
              <a:t>NEXT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11717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543608"/>
            <a:ext cx="7344816" cy="5508611"/>
          </a:xfrm>
          <a:prstGeom prst="rect">
            <a:avLst/>
          </a:prstGeom>
        </p:spPr>
      </p:pic>
      <p:sp>
        <p:nvSpPr>
          <p:cNvPr id="4" name="スマイル 3"/>
          <p:cNvSpPr/>
          <p:nvPr/>
        </p:nvSpPr>
        <p:spPr>
          <a:xfrm>
            <a:off x="1619672" y="1156758"/>
            <a:ext cx="2307579" cy="1938529"/>
          </a:xfrm>
          <a:prstGeom prst="smileyFac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825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460390" y="2032880"/>
            <a:ext cx="5370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 smtClean="0">
                <a:latin typeface="AR板体B" panose="020B0609010101010101" pitchFamily="49" charset="-128"/>
                <a:ea typeface="AR板体B" panose="020B0609010101010101" pitchFamily="49" charset="-128"/>
              </a:rPr>
              <a:t>「だれが」</a:t>
            </a:r>
            <a:r>
              <a:rPr lang="ja-JP" altLang="en-US" sz="2800" dirty="0" smtClean="0">
                <a:solidFill>
                  <a:schemeClr val="bg1"/>
                </a:solidFill>
                <a:latin typeface="AR板体B" panose="020B0609010101010101" pitchFamily="49" charset="-128"/>
                <a:ea typeface="AR板体B" panose="020B0609010101010101" pitchFamily="49" charset="-128"/>
              </a:rPr>
              <a:t>のところに</a:t>
            </a:r>
            <a:endParaRPr lang="ja-JP" altLang="en-US" sz="2800" dirty="0">
              <a:solidFill>
                <a:schemeClr val="bg1"/>
              </a:solidFill>
              <a:latin typeface="AR板体B" panose="020B0609010101010101" pitchFamily="49" charset="-128"/>
              <a:ea typeface="AR板体B" panose="020B0609010101010101" pitchFamily="49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227625" y="3628665"/>
            <a:ext cx="3836162" cy="19389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ja-JP" altLang="en-US" sz="3000" dirty="0"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「わたし」と「あなた」</a:t>
            </a:r>
            <a:endParaRPr lang="en-US" altLang="ja-JP" sz="3000" dirty="0"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  <a:p>
            <a:pPr algn="ctr"/>
            <a:r>
              <a:rPr lang="ja-JP" altLang="en-US" sz="3000" dirty="0"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以外の</a:t>
            </a:r>
            <a:endParaRPr lang="en-US" altLang="ja-JP" sz="3000" dirty="0"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  <a:p>
            <a:pPr algn="ctr"/>
            <a:r>
              <a:rPr lang="ja-JP" altLang="en-US" sz="3000" dirty="0" smtClean="0"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ひとり</a:t>
            </a:r>
            <a:endParaRPr lang="en-US" altLang="ja-JP" sz="3000" dirty="0"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  <a:p>
            <a:pPr algn="ctr"/>
            <a:r>
              <a:rPr lang="ja-JP" altLang="en-US" sz="3000" dirty="0" smtClean="0"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ひと</a:t>
            </a:r>
            <a:r>
              <a:rPr lang="ja-JP" altLang="en-US" sz="3000" dirty="0"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つ</a:t>
            </a:r>
            <a:r>
              <a:rPr lang="ja-JP" altLang="en-US" dirty="0" smtClean="0"/>
              <a:t>　</a:t>
            </a:r>
            <a:endParaRPr kumimoji="1" lang="ja-JP" altLang="en-US" dirty="0"/>
          </a:p>
        </p:txBody>
      </p:sp>
      <p:sp>
        <p:nvSpPr>
          <p:cNvPr id="3" name="対角する 2 つの角を切り取った四角形 2"/>
          <p:cNvSpPr/>
          <p:nvPr/>
        </p:nvSpPr>
        <p:spPr>
          <a:xfrm>
            <a:off x="1732583" y="3386391"/>
            <a:ext cx="5475931" cy="2232247"/>
          </a:xfrm>
          <a:prstGeom prst="snip2Diag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879898" y="3669108"/>
            <a:ext cx="5181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600" dirty="0">
                <a:solidFill>
                  <a:srgbClr val="FF0000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３人称</a:t>
            </a:r>
            <a:r>
              <a:rPr kumimoji="1" lang="ja-JP" altLang="en-US" sz="6600" dirty="0" smtClean="0">
                <a:solidFill>
                  <a:srgbClr val="FF0000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単数形</a:t>
            </a:r>
            <a:endParaRPr kumimoji="1" lang="ja-JP" altLang="en-US" sz="6600" dirty="0">
              <a:solidFill>
                <a:srgbClr val="FF0000"/>
              </a:solidFill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283020" y="4736337"/>
            <a:ext cx="42710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800" dirty="0" smtClean="0">
                <a:latin typeface="AR Pマーカー体E" panose="040B0900000000000000" pitchFamily="50" charset="-128"/>
                <a:ea typeface="AR Pマーカー体E" panose="040B0900000000000000" pitchFamily="50" charset="-128"/>
              </a:rPr>
              <a:t>がきた</a:t>
            </a:r>
            <a:r>
              <a:rPr kumimoji="1" lang="ja-JP" altLang="en-US" sz="4800" dirty="0">
                <a:latin typeface="AR Pマーカー体E" panose="040B0900000000000000" pitchFamily="50" charset="-128"/>
                <a:ea typeface="AR Pマーカー体E" panose="040B0900000000000000" pitchFamily="50" charset="-128"/>
              </a:rPr>
              <a:t>ら</a:t>
            </a:r>
            <a:r>
              <a:rPr kumimoji="1" lang="ja-JP" altLang="en-US" sz="4800" dirty="0" smtClean="0">
                <a:latin typeface="AR Pマーカー体E" panose="040B0900000000000000" pitchFamily="50" charset="-128"/>
                <a:ea typeface="AR Pマーカー体E" panose="040B0900000000000000" pitchFamily="50" charset="-128"/>
              </a:rPr>
              <a:t>　</a:t>
            </a:r>
            <a:endParaRPr kumimoji="1" lang="en-US" altLang="ja-JP" sz="4800" dirty="0" smtClean="0">
              <a:latin typeface="AR Pマーカー体E" panose="040B0900000000000000" pitchFamily="50" charset="-128"/>
              <a:ea typeface="AR Pマーカー体E" panose="040B0900000000000000" pitchFamily="50" charset="-128"/>
            </a:endParaRPr>
          </a:p>
        </p:txBody>
      </p:sp>
      <p:sp>
        <p:nvSpPr>
          <p:cNvPr id="8" name="星 10 7"/>
          <p:cNvSpPr/>
          <p:nvPr/>
        </p:nvSpPr>
        <p:spPr>
          <a:xfrm>
            <a:off x="1460390" y="3050047"/>
            <a:ext cx="6320488" cy="2829094"/>
          </a:xfrm>
          <a:prstGeom prst="star10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967671" y="3608444"/>
            <a:ext cx="5400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800" dirty="0" smtClean="0">
                <a:solidFill>
                  <a:schemeClr val="bg1"/>
                </a:solidFill>
                <a:latin typeface="AR PＰＯＰ５H" panose="040B0900000000000000" pitchFamily="50" charset="-128"/>
                <a:ea typeface="AR PＰＯＰ５H" panose="040B0900000000000000" pitchFamily="50" charset="-128"/>
              </a:rPr>
              <a:t>♡</a:t>
            </a:r>
            <a:r>
              <a:rPr kumimoji="1" lang="ja-JP" altLang="en-US" sz="6600" dirty="0" smtClean="0">
                <a:solidFill>
                  <a:schemeClr val="bg1"/>
                </a:solidFill>
                <a:latin typeface="AR PＰＯＰ５H" panose="040B0900000000000000" pitchFamily="50" charset="-128"/>
                <a:ea typeface="AR PＰＯＰ５H" panose="040B0900000000000000" pitchFamily="50" charset="-128"/>
              </a:rPr>
              <a:t>にＳをつける</a:t>
            </a:r>
            <a:endParaRPr kumimoji="1" lang="ja-JP" altLang="en-US" sz="6600" dirty="0">
              <a:solidFill>
                <a:schemeClr val="bg1"/>
              </a:solidFill>
              <a:latin typeface="AR PＰＯＰ５H" panose="040B0900000000000000" pitchFamily="50" charset="-128"/>
              <a:ea typeface="AR PＰＯＰ５H" panose="040B0900000000000000" pitchFamily="50" charset="-128"/>
            </a:endParaRPr>
          </a:p>
        </p:txBody>
      </p:sp>
      <p:pic>
        <p:nvPicPr>
          <p:cNvPr id="11" name="図 10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872150"/>
            <a:ext cx="1591194" cy="920576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7696746" y="6102840"/>
            <a:ext cx="1102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/>
              <a:t>NEXT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96944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4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45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45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950"/>
                            </p:stCondLst>
                            <p:childTnLst>
                              <p:par>
                                <p:cTn id="5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3" grpId="0" animBg="1"/>
      <p:bldP spid="9" grpId="0"/>
      <p:bldP spid="10" grpId="0"/>
      <p:bldP spid="8" grpId="0" animBg="1"/>
      <p:bldP spid="2" grpId="0"/>
      <p:bldP spid="12" grpId="0"/>
      <p:bldP spid="12" grpId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8012" y="0"/>
            <a:ext cx="9504548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9000">
                <a:schemeClr val="tx1">
                  <a:lumMod val="85000"/>
                  <a:lumOff val="15000"/>
                </a:schemeClr>
              </a:gs>
              <a:gs pos="89000">
                <a:schemeClr val="tx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pic>
        <p:nvPicPr>
          <p:cNvPr id="4099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404664"/>
            <a:ext cx="10297143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2123728" y="2276872"/>
            <a:ext cx="5365842" cy="15696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9600" b="1" dirty="0" smtClean="0">
                <a:latin typeface="ARマーカー体E" panose="040B0909000000000000" pitchFamily="49" charset="-128"/>
                <a:ea typeface="ARマーカー体E" panose="040B0909000000000000" pitchFamily="49" charset="-128"/>
              </a:rPr>
              <a:t>～</a:t>
            </a:r>
            <a:r>
              <a:rPr lang="ja-JP" altLang="en-US" sz="9600" b="1" dirty="0">
                <a:latin typeface="ARマーカー体E" panose="040B0909000000000000" pitchFamily="49" charset="-128"/>
                <a:ea typeface="ARマーカー体E" panose="040B0909000000000000" pitchFamily="49" charset="-128"/>
              </a:rPr>
              <a:t>をする</a:t>
            </a:r>
            <a:endParaRPr lang="en-GB" altLang="en-US" sz="9600" b="1" dirty="0">
              <a:latin typeface="ARマーカー体E" panose="040B0909000000000000" pitchFamily="49" charset="-128"/>
              <a:ea typeface="ARマーカー体E" panose="040B0909000000000000" pitchFamily="49" charset="-128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998337" y="2276872"/>
            <a:ext cx="5616624" cy="15696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600" b="1" dirty="0" smtClean="0">
                <a:solidFill>
                  <a:prstClr val="black"/>
                </a:solidFill>
                <a:latin typeface="Aharoni" panose="02010803020104030203" pitchFamily="2" charset="-79"/>
                <a:ea typeface="ARマーカー体E" panose="040B0909000000000000" pitchFamily="49" charset="-128"/>
                <a:cs typeface="Aharoni" panose="02010803020104030203" pitchFamily="2" charset="-79"/>
              </a:rPr>
              <a:t>   play</a:t>
            </a:r>
            <a:endParaRPr lang="en-GB" altLang="en-US" sz="9600" b="1" dirty="0">
              <a:solidFill>
                <a:prstClr val="black"/>
              </a:solidFill>
              <a:latin typeface="Aharoni" panose="02010803020104030203" pitchFamily="2" charset="-79"/>
              <a:ea typeface="ARマーカー体E" panose="040B0909000000000000" pitchFamily="49" charset="-128"/>
              <a:cs typeface="Aharoni" panose="02010803020104030203" pitchFamily="2" charset="-79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9655" y="1936642"/>
            <a:ext cx="3284201" cy="2250120"/>
          </a:xfrm>
          <a:prstGeom prst="rect">
            <a:avLst/>
          </a:prstGeom>
        </p:spPr>
      </p:pic>
      <p:pic>
        <p:nvPicPr>
          <p:cNvPr id="3" name="録音されたサウン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38150" y="2492896"/>
            <a:ext cx="1144870" cy="1144870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5" name="動作設定ボタン: 最後 4">
            <a:hlinkClick r:id="" action="ppaction://hlinkshowjump?jump=nextslide" highlightClick="1"/>
          </p:cNvPr>
          <p:cNvSpPr/>
          <p:nvPr/>
        </p:nvSpPr>
        <p:spPr>
          <a:xfrm>
            <a:off x="7273429" y="5373216"/>
            <a:ext cx="1613368" cy="1186689"/>
          </a:xfrm>
          <a:prstGeom prst="actionButtonEn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7977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2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26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100" grpId="0" animBg="1"/>
      <p:bldP spid="9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8012" y="0"/>
            <a:ext cx="9504548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9000">
                <a:schemeClr val="tx1">
                  <a:lumMod val="85000"/>
                  <a:lumOff val="15000"/>
                </a:schemeClr>
              </a:gs>
              <a:gs pos="89000">
                <a:schemeClr val="tx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pic>
        <p:nvPicPr>
          <p:cNvPr id="4099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404664"/>
            <a:ext cx="10297143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2123728" y="2276872"/>
            <a:ext cx="5365842" cy="15696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9600" b="1" dirty="0" smtClean="0">
                <a:latin typeface="ARマーカー体E" panose="040B0909000000000000" pitchFamily="49" charset="-128"/>
                <a:ea typeface="ARマーカー体E" panose="040B0909000000000000" pitchFamily="49" charset="-128"/>
              </a:rPr>
              <a:t>～を使う</a:t>
            </a:r>
            <a:endParaRPr lang="en-GB" altLang="en-US" sz="9600" b="1" dirty="0">
              <a:latin typeface="ARマーカー体E" panose="040B0909000000000000" pitchFamily="49" charset="-128"/>
              <a:ea typeface="ARマーカー体E" panose="040B0909000000000000" pitchFamily="49" charset="-128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2123728" y="2276872"/>
            <a:ext cx="5616624" cy="15696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600" b="1" dirty="0" smtClean="0">
                <a:solidFill>
                  <a:prstClr val="black"/>
                </a:solidFill>
                <a:latin typeface="Aharoni" panose="02010803020104030203" pitchFamily="2" charset="-79"/>
                <a:ea typeface="ARマーカー体E" panose="040B0909000000000000" pitchFamily="49" charset="-128"/>
                <a:cs typeface="Aharoni" panose="02010803020104030203" pitchFamily="2" charset="-79"/>
              </a:rPr>
              <a:t>    use</a:t>
            </a:r>
            <a:endParaRPr lang="en-GB" altLang="en-US" sz="9600" b="1" dirty="0">
              <a:solidFill>
                <a:prstClr val="black"/>
              </a:solidFill>
              <a:latin typeface="Aharoni" panose="02010803020104030203" pitchFamily="2" charset="-79"/>
              <a:ea typeface="ARマーカー体E" panose="040B0909000000000000" pitchFamily="49" charset="-128"/>
              <a:cs typeface="Aharoni" panose="02010803020104030203" pitchFamily="2" charset="-79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9655" y="1936642"/>
            <a:ext cx="3284201" cy="2250120"/>
          </a:xfrm>
          <a:prstGeom prst="rect">
            <a:avLst/>
          </a:prstGeom>
        </p:spPr>
      </p:pic>
      <p:pic>
        <p:nvPicPr>
          <p:cNvPr id="8" name="録音されたサウン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52099" y="2506508"/>
            <a:ext cx="1110388" cy="1110388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0" name="動作設定ボタン: 最後 9">
            <a:hlinkClick r:id="" action="ppaction://hlinkshowjump?jump=nextslide" highlightClick="1"/>
          </p:cNvPr>
          <p:cNvSpPr/>
          <p:nvPr/>
        </p:nvSpPr>
        <p:spPr>
          <a:xfrm>
            <a:off x="7455526" y="5374211"/>
            <a:ext cx="1613368" cy="1186689"/>
          </a:xfrm>
          <a:prstGeom prst="actionButtonEn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0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2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26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100" grpId="0" animBg="1"/>
      <p:bldP spid="9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8012" y="0"/>
            <a:ext cx="9504548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9000">
                <a:schemeClr val="tx1">
                  <a:lumMod val="85000"/>
                  <a:lumOff val="15000"/>
                </a:schemeClr>
              </a:gs>
              <a:gs pos="89000">
                <a:schemeClr val="tx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pic>
        <p:nvPicPr>
          <p:cNvPr id="4099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354968"/>
            <a:ext cx="10297143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2123728" y="2276872"/>
            <a:ext cx="5365842" cy="15696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9600" b="1" dirty="0" smtClean="0">
                <a:latin typeface="ARマーカー体E" panose="040B0909000000000000" pitchFamily="49" charset="-128"/>
                <a:ea typeface="ARマーカー体E" panose="040B0909000000000000" pitchFamily="49" charset="-128"/>
              </a:rPr>
              <a:t>～が好き</a:t>
            </a:r>
            <a:endParaRPr lang="en-GB" altLang="en-US" sz="9600" b="1" dirty="0">
              <a:latin typeface="ARマーカー体E" panose="040B0909000000000000" pitchFamily="49" charset="-128"/>
              <a:ea typeface="ARマーカー体E" panose="040B0909000000000000" pitchFamily="49" charset="-128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998337" y="2276872"/>
            <a:ext cx="5616624" cy="15696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600" b="1" dirty="0" smtClean="0">
                <a:solidFill>
                  <a:prstClr val="black"/>
                </a:solidFill>
                <a:latin typeface="Aharoni" panose="02010803020104030203" pitchFamily="2" charset="-79"/>
                <a:ea typeface="ARマーカー体E" panose="040B0909000000000000" pitchFamily="49" charset="-128"/>
                <a:cs typeface="Aharoni" panose="02010803020104030203" pitchFamily="2" charset="-79"/>
              </a:rPr>
              <a:t>  </a:t>
            </a:r>
            <a:r>
              <a:rPr lang="ja-JP" altLang="en-US" sz="9600" b="1" dirty="0">
                <a:solidFill>
                  <a:prstClr val="black"/>
                </a:solidFill>
                <a:latin typeface="Aharoni" panose="02010803020104030203" pitchFamily="2" charset="-79"/>
                <a:ea typeface="ARマーカー体E" panose="040B0909000000000000" pitchFamily="49" charset="-128"/>
                <a:cs typeface="Aharoni" panose="02010803020104030203" pitchFamily="2" charset="-79"/>
              </a:rPr>
              <a:t> </a:t>
            </a:r>
            <a:r>
              <a:rPr lang="ja-JP" altLang="en-US" sz="9600" b="1" dirty="0" smtClean="0">
                <a:solidFill>
                  <a:prstClr val="black"/>
                </a:solidFill>
                <a:latin typeface="Aharoni" panose="02010803020104030203" pitchFamily="2" charset="-79"/>
                <a:ea typeface="ARマーカー体E" panose="040B0909000000000000" pitchFamily="49" charset="-128"/>
                <a:cs typeface="Aharoni" panose="02010803020104030203" pitchFamily="2" charset="-79"/>
              </a:rPr>
              <a:t> </a:t>
            </a:r>
            <a:r>
              <a:rPr lang="en-US" altLang="en-US" sz="9600" b="1" dirty="0" smtClean="0">
                <a:solidFill>
                  <a:prstClr val="black"/>
                </a:solidFill>
                <a:latin typeface="Aharoni" panose="02010803020104030203" pitchFamily="2" charset="-79"/>
                <a:ea typeface="ARマーカー体E" panose="040B0909000000000000" pitchFamily="49" charset="-128"/>
                <a:cs typeface="Aharoni" panose="02010803020104030203" pitchFamily="2" charset="-79"/>
              </a:rPr>
              <a:t>like</a:t>
            </a:r>
            <a:endParaRPr lang="en-GB" altLang="en-US" sz="9600" b="1" dirty="0">
              <a:solidFill>
                <a:prstClr val="black"/>
              </a:solidFill>
              <a:latin typeface="Aharoni" panose="02010803020104030203" pitchFamily="2" charset="-79"/>
              <a:ea typeface="ARマーカー体E" panose="040B0909000000000000" pitchFamily="49" charset="-128"/>
              <a:cs typeface="Aharoni" panose="02010803020104030203" pitchFamily="2" charset="-79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9655" y="1936642"/>
            <a:ext cx="3284201" cy="2250120"/>
          </a:xfrm>
          <a:prstGeom prst="rect">
            <a:avLst/>
          </a:prstGeom>
        </p:spPr>
      </p:pic>
      <p:pic>
        <p:nvPicPr>
          <p:cNvPr id="10" name="録音されたサウン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35611" y="2454514"/>
            <a:ext cx="1214375" cy="1214375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8" name="動作設定ボタン: 最後 7">
            <a:hlinkClick r:id="" action="ppaction://hlinkshowjump?jump=nextslide" highlightClick="1"/>
          </p:cNvPr>
          <p:cNvSpPr/>
          <p:nvPr/>
        </p:nvSpPr>
        <p:spPr>
          <a:xfrm>
            <a:off x="7471931" y="5372123"/>
            <a:ext cx="1613368" cy="1186689"/>
          </a:xfrm>
          <a:prstGeom prst="actionButtonEn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704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792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26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100" grpId="0" animBg="1"/>
      <p:bldP spid="9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8012" y="0"/>
            <a:ext cx="9504548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9000">
                <a:schemeClr val="tx1">
                  <a:lumMod val="85000"/>
                  <a:lumOff val="15000"/>
                </a:schemeClr>
              </a:gs>
              <a:gs pos="89000">
                <a:schemeClr val="tx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pic>
        <p:nvPicPr>
          <p:cNvPr id="4099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2776" y="260648"/>
            <a:ext cx="12385376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957516" y="2341254"/>
            <a:ext cx="6912768" cy="120032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7200" b="1" dirty="0" smtClean="0">
                <a:latin typeface="ARマーカー体E" panose="040B0909000000000000" pitchFamily="49" charset="-128"/>
                <a:ea typeface="ARマーカー体E" panose="040B0909000000000000" pitchFamily="49" charset="-128"/>
              </a:rPr>
              <a:t>～に住んでいる</a:t>
            </a:r>
            <a:endParaRPr lang="en-GB" altLang="en-US" sz="7200" b="1" dirty="0">
              <a:latin typeface="ARマーカー体E" panose="040B0909000000000000" pitchFamily="49" charset="-128"/>
              <a:ea typeface="ARマーカー体E" panose="040B0909000000000000" pitchFamily="49" charset="-128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11560" y="2124919"/>
            <a:ext cx="7292114" cy="15696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600" b="1" dirty="0" smtClean="0">
                <a:solidFill>
                  <a:prstClr val="black"/>
                </a:solidFill>
                <a:latin typeface="Aharoni" panose="02010803020104030203" pitchFamily="2" charset="-79"/>
                <a:ea typeface="ARマーカー体E" panose="040B0909000000000000" pitchFamily="49" charset="-128"/>
                <a:cs typeface="Aharoni" panose="02010803020104030203" pitchFamily="2" charset="-79"/>
              </a:rPr>
              <a:t>  live</a:t>
            </a:r>
            <a:r>
              <a:rPr lang="ja-JP" altLang="en-US" sz="9600" b="1" dirty="0" smtClean="0">
                <a:solidFill>
                  <a:prstClr val="black"/>
                </a:solidFill>
                <a:latin typeface="Aharoni" panose="02010803020104030203" pitchFamily="2" charset="-79"/>
                <a:ea typeface="ARマーカー体E" panose="040B0909000000000000" pitchFamily="49" charset="-128"/>
                <a:cs typeface="Aharoni" panose="02010803020104030203" pitchFamily="2" charset="-79"/>
              </a:rPr>
              <a:t>　</a:t>
            </a:r>
            <a:r>
              <a:rPr lang="en-US" altLang="en-US" sz="9600" b="1" dirty="0" smtClean="0">
                <a:solidFill>
                  <a:prstClr val="black"/>
                </a:solidFill>
                <a:latin typeface="Aharoni" panose="02010803020104030203" pitchFamily="2" charset="-79"/>
                <a:ea typeface="ARマーカー体E" panose="040B0909000000000000" pitchFamily="49" charset="-128"/>
                <a:cs typeface="Aharoni" panose="02010803020104030203" pitchFamily="2" charset="-79"/>
              </a:rPr>
              <a:t>  in</a:t>
            </a:r>
            <a:r>
              <a:rPr lang="ja-JP" altLang="en-US" sz="9600" b="1" dirty="0" smtClean="0">
                <a:solidFill>
                  <a:prstClr val="black"/>
                </a:solidFill>
                <a:latin typeface="Aharoni" panose="02010803020104030203" pitchFamily="2" charset="-79"/>
                <a:ea typeface="ARマーカー体E" panose="040B0909000000000000" pitchFamily="49" charset="-128"/>
                <a:cs typeface="Aharoni" panose="02010803020104030203" pitchFamily="2" charset="-79"/>
              </a:rPr>
              <a:t>～</a:t>
            </a:r>
            <a:endParaRPr lang="en-GB" altLang="en-US" sz="9600" b="1" dirty="0">
              <a:solidFill>
                <a:prstClr val="black"/>
              </a:solidFill>
              <a:latin typeface="Aharoni" panose="02010803020104030203" pitchFamily="2" charset="-79"/>
              <a:ea typeface="ARマーカー体E" panose="040B0909000000000000" pitchFamily="49" charset="-128"/>
              <a:cs typeface="Aharoni" panose="02010803020104030203" pitchFamily="2" charset="-79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1826" y="1904708"/>
            <a:ext cx="3284201" cy="2250120"/>
          </a:xfrm>
          <a:prstGeom prst="rect">
            <a:avLst/>
          </a:prstGeom>
        </p:spPr>
      </p:pic>
      <p:pic>
        <p:nvPicPr>
          <p:cNvPr id="8" name="録音されたサウン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55845" y="2461537"/>
            <a:ext cx="1136462" cy="1136462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0" name="動作設定ボタン: 最後 9">
            <a:hlinkClick r:id="" action="ppaction://hlinkshowjump?jump=nextslide" highlightClick="1"/>
          </p:cNvPr>
          <p:cNvSpPr/>
          <p:nvPr/>
        </p:nvSpPr>
        <p:spPr>
          <a:xfrm>
            <a:off x="7437724" y="5358918"/>
            <a:ext cx="1613368" cy="1186689"/>
          </a:xfrm>
          <a:prstGeom prst="actionButtonEn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05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4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100" grpId="0" animBg="1"/>
      <p:bldP spid="9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8012" y="0"/>
            <a:ext cx="9504548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9000">
                <a:schemeClr val="tx1">
                  <a:lumMod val="85000"/>
                  <a:lumOff val="15000"/>
                </a:schemeClr>
              </a:gs>
              <a:gs pos="89000">
                <a:schemeClr val="tx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pic>
        <p:nvPicPr>
          <p:cNvPr id="4099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332656"/>
            <a:ext cx="10657184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2123728" y="2276872"/>
            <a:ext cx="5365842" cy="15696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9600" b="1" dirty="0" smtClean="0">
                <a:latin typeface="ARマーカー体E" panose="040B0909000000000000" pitchFamily="49" charset="-128"/>
                <a:ea typeface="ARマーカー体E" panose="040B0909000000000000" pitchFamily="49" charset="-128"/>
              </a:rPr>
              <a:t>～を話す</a:t>
            </a:r>
            <a:endParaRPr lang="en-GB" altLang="en-US" sz="9600" b="1" dirty="0">
              <a:latin typeface="ARマーカー体E" panose="040B0909000000000000" pitchFamily="49" charset="-128"/>
              <a:ea typeface="ARマーカー体E" panose="040B0909000000000000" pitchFamily="49" charset="-128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998337" y="2296284"/>
            <a:ext cx="5616624" cy="15696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600" b="1" dirty="0" smtClean="0">
                <a:solidFill>
                  <a:prstClr val="black"/>
                </a:solidFill>
                <a:latin typeface="Aharoni" panose="02010803020104030203" pitchFamily="2" charset="-79"/>
                <a:ea typeface="ARマーカー体E" panose="040B0909000000000000" pitchFamily="49" charset="-128"/>
                <a:cs typeface="Aharoni" panose="02010803020104030203" pitchFamily="2" charset="-79"/>
              </a:rPr>
              <a:t>  speak</a:t>
            </a:r>
            <a:endParaRPr lang="en-GB" altLang="en-US" sz="9600" b="1" dirty="0">
              <a:solidFill>
                <a:prstClr val="black"/>
              </a:solidFill>
              <a:latin typeface="Aharoni" panose="02010803020104030203" pitchFamily="2" charset="-79"/>
              <a:ea typeface="ARマーカー体E" panose="040B0909000000000000" pitchFamily="49" charset="-128"/>
              <a:cs typeface="Aharoni" panose="02010803020104030203" pitchFamily="2" charset="-79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1547" y="1936642"/>
            <a:ext cx="3284201" cy="2250120"/>
          </a:xfrm>
          <a:prstGeom prst="rect">
            <a:avLst/>
          </a:prstGeom>
        </p:spPr>
      </p:pic>
      <p:pic>
        <p:nvPicPr>
          <p:cNvPr id="8" name="録音されたサウン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42097" y="2539089"/>
            <a:ext cx="1084049" cy="1084049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0" name="動作設定ボタン: 最後 9">
            <a:hlinkClick r:id="" action="ppaction://hlinkshowjump?jump=nextslide" highlightClick="1"/>
          </p:cNvPr>
          <p:cNvSpPr/>
          <p:nvPr/>
        </p:nvSpPr>
        <p:spPr>
          <a:xfrm>
            <a:off x="7435413" y="5365032"/>
            <a:ext cx="1613368" cy="1186689"/>
          </a:xfrm>
          <a:prstGeom prst="actionButtonEn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777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708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26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100" grpId="0" animBg="1"/>
      <p:bldP spid="9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8012" y="0"/>
            <a:ext cx="9504548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9000">
                <a:schemeClr val="tx1">
                  <a:lumMod val="85000"/>
                  <a:lumOff val="15000"/>
                </a:schemeClr>
              </a:gs>
              <a:gs pos="89000">
                <a:schemeClr val="tx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pic>
        <p:nvPicPr>
          <p:cNvPr id="4099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1662" y="476672"/>
            <a:ext cx="10657184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1294114" y="2427594"/>
            <a:ext cx="6408712" cy="132343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8000" b="1" dirty="0" smtClean="0">
                <a:latin typeface="ARマーカー体E" panose="040B0909000000000000" pitchFamily="49" charset="-128"/>
                <a:ea typeface="ARマーカー体E" panose="040B0909000000000000" pitchFamily="49" charset="-128"/>
              </a:rPr>
              <a:t>～を掃除する</a:t>
            </a:r>
            <a:endParaRPr lang="en-GB" altLang="en-US" sz="8000" b="1" dirty="0">
              <a:latin typeface="ARマーカー体E" panose="040B0909000000000000" pitchFamily="49" charset="-128"/>
              <a:ea typeface="ARマーカー体E" panose="040B0909000000000000" pitchFamily="49" charset="-128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293100" y="2297377"/>
            <a:ext cx="6409726" cy="15696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600" b="1" dirty="0" smtClean="0">
                <a:solidFill>
                  <a:prstClr val="black"/>
                </a:solidFill>
                <a:latin typeface="Aharoni" panose="02010803020104030203" pitchFamily="2" charset="-79"/>
                <a:ea typeface="ARマーカー体E" panose="040B0909000000000000" pitchFamily="49" charset="-128"/>
                <a:cs typeface="Aharoni" panose="02010803020104030203" pitchFamily="2" charset="-79"/>
              </a:rPr>
              <a:t>   clean</a:t>
            </a:r>
            <a:endParaRPr lang="en-GB" altLang="en-US" sz="9600" b="1" dirty="0">
              <a:solidFill>
                <a:prstClr val="black"/>
              </a:solidFill>
              <a:latin typeface="Aharoni" panose="02010803020104030203" pitchFamily="2" charset="-79"/>
              <a:ea typeface="ARマーカー体E" panose="040B0909000000000000" pitchFamily="49" charset="-128"/>
              <a:cs typeface="Aharoni" panose="02010803020104030203" pitchFamily="2" charset="-79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3968" y="1964253"/>
            <a:ext cx="3284201" cy="2250120"/>
          </a:xfrm>
          <a:prstGeom prst="rect">
            <a:avLst/>
          </a:prstGeom>
        </p:spPr>
      </p:pic>
      <p:pic>
        <p:nvPicPr>
          <p:cNvPr id="10" name="録音されたサウン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06236" y="2563325"/>
            <a:ext cx="1037764" cy="1037764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8" name="動作設定ボタン: 最後 7">
            <a:hlinkClick r:id="" action="ppaction://hlinkshowjump?jump=nextslide" highlightClick="1"/>
          </p:cNvPr>
          <p:cNvSpPr/>
          <p:nvPr/>
        </p:nvSpPr>
        <p:spPr>
          <a:xfrm>
            <a:off x="7550530" y="5441733"/>
            <a:ext cx="1613368" cy="1186689"/>
          </a:xfrm>
          <a:prstGeom prst="actionButtonEn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522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731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100" grpId="0" animBg="1"/>
      <p:bldP spid="9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8012" y="0"/>
            <a:ext cx="9504548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9000">
                <a:schemeClr val="tx1">
                  <a:lumMod val="85000"/>
                  <a:lumOff val="15000"/>
                </a:schemeClr>
              </a:gs>
              <a:gs pos="89000">
                <a:schemeClr val="tx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pic>
        <p:nvPicPr>
          <p:cNvPr id="4099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1662" y="476672"/>
            <a:ext cx="10657184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1722351" y="2375403"/>
            <a:ext cx="5306250" cy="15696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9600" b="1" dirty="0" smtClean="0">
                <a:latin typeface="ARマーカー体E" panose="040B0909000000000000" pitchFamily="49" charset="-128"/>
                <a:ea typeface="ARマーカー体E" panose="040B0909000000000000" pitchFamily="49" charset="-128"/>
              </a:rPr>
              <a:t>～を作る</a:t>
            </a:r>
            <a:endParaRPr lang="en-GB" altLang="en-US" sz="9600" b="1" dirty="0">
              <a:latin typeface="ARマーカー体E" panose="040B0909000000000000" pitchFamily="49" charset="-128"/>
              <a:ea typeface="ARマーカー体E" panose="040B0909000000000000" pitchFamily="49" charset="-128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715268" y="2375403"/>
            <a:ext cx="5857988" cy="15696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600" b="1" dirty="0" smtClean="0">
                <a:solidFill>
                  <a:prstClr val="black"/>
                </a:solidFill>
                <a:latin typeface="Aharoni" panose="02010803020104030203" pitchFamily="2" charset="-79"/>
                <a:ea typeface="ARマーカー体E" panose="040B0909000000000000" pitchFamily="49" charset="-128"/>
                <a:cs typeface="Aharoni" panose="02010803020104030203" pitchFamily="2" charset="-79"/>
              </a:rPr>
              <a:t>   </a:t>
            </a:r>
            <a:r>
              <a:rPr lang="en-US" altLang="en-US" sz="9600" b="1" dirty="0" smtClean="0">
                <a:solidFill>
                  <a:prstClr val="black"/>
                </a:solidFill>
                <a:latin typeface="Comic Sans MS" panose="030F0702030302020204" pitchFamily="66" charset="0"/>
                <a:ea typeface="ARマーカー体E" panose="040B0909000000000000" pitchFamily="49" charset="-128"/>
                <a:cs typeface="Aharoni" panose="02010803020104030203" pitchFamily="2" charset="-79"/>
              </a:rPr>
              <a:t>make</a:t>
            </a:r>
            <a:endParaRPr lang="en-GB" altLang="en-US" sz="9600" b="1" dirty="0">
              <a:solidFill>
                <a:prstClr val="black"/>
              </a:solidFill>
              <a:latin typeface="Comic Sans MS" panose="030F0702030302020204" pitchFamily="66" charset="0"/>
              <a:ea typeface="ARマーカー体E" panose="040B0909000000000000" pitchFamily="49" charset="-128"/>
              <a:cs typeface="Aharoni" panose="02010803020104030203" pitchFamily="2" charset="-79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1382" y="2132856"/>
            <a:ext cx="3284201" cy="2250120"/>
          </a:xfrm>
          <a:prstGeom prst="rect">
            <a:avLst/>
          </a:prstGeom>
        </p:spPr>
      </p:pic>
      <p:pic>
        <p:nvPicPr>
          <p:cNvPr id="8" name="録音されたサウン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81077" y="2570907"/>
            <a:ext cx="1178651" cy="1178651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0" name="動作設定ボタン: 最後 9">
            <a:hlinkClick r:id="" action="ppaction://hlinkshowjump?jump=nextslide" highlightClick="1"/>
          </p:cNvPr>
          <p:cNvSpPr/>
          <p:nvPr/>
        </p:nvSpPr>
        <p:spPr>
          <a:xfrm>
            <a:off x="7452320" y="5445815"/>
            <a:ext cx="1613368" cy="1186689"/>
          </a:xfrm>
          <a:prstGeom prst="actionButtonEn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972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5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100" grpId="0" animBg="1"/>
      <p:bldP spid="9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8012" y="0"/>
            <a:ext cx="9504548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9000">
                <a:schemeClr val="tx1">
                  <a:lumMod val="85000"/>
                  <a:lumOff val="15000"/>
                </a:schemeClr>
              </a:gs>
              <a:gs pos="89000">
                <a:schemeClr val="tx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pic>
        <p:nvPicPr>
          <p:cNvPr id="4099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1662" y="476672"/>
            <a:ext cx="10657184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1722351" y="2375403"/>
            <a:ext cx="5306250" cy="15696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9600" b="1" dirty="0" smtClean="0">
                <a:latin typeface="ARマーカー体E" panose="040B0909000000000000" pitchFamily="49" charset="-128"/>
                <a:ea typeface="ARマーカー体E" panose="040B0909000000000000" pitchFamily="49" charset="-128"/>
              </a:rPr>
              <a:t>～を見る</a:t>
            </a:r>
            <a:endParaRPr lang="en-GB" altLang="en-US" sz="9600" b="1" dirty="0">
              <a:latin typeface="ARマーカー体E" panose="040B0909000000000000" pitchFamily="49" charset="-128"/>
              <a:ea typeface="ARマーカー体E" panose="040B0909000000000000" pitchFamily="49" charset="-128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679256" y="2322601"/>
            <a:ext cx="5857988" cy="15696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600" b="1" dirty="0" smtClean="0">
                <a:solidFill>
                  <a:prstClr val="black"/>
                </a:solidFill>
                <a:latin typeface="Aharoni" panose="02010803020104030203" pitchFamily="2" charset="-79"/>
                <a:ea typeface="ARマーカー体E" panose="040B0909000000000000" pitchFamily="49" charset="-128"/>
                <a:cs typeface="Aharoni" panose="02010803020104030203" pitchFamily="2" charset="-79"/>
              </a:rPr>
              <a:t>  </a:t>
            </a:r>
            <a:r>
              <a:rPr lang="en-US" altLang="en-US" sz="9600" b="1" dirty="0" smtClean="0">
                <a:solidFill>
                  <a:prstClr val="black"/>
                </a:solidFill>
                <a:latin typeface="Comic Sans MS" panose="030F0702030302020204" pitchFamily="66" charset="0"/>
                <a:ea typeface="ARマーカー体E" panose="040B0909000000000000" pitchFamily="49" charset="-128"/>
                <a:cs typeface="Aharoni" panose="02010803020104030203" pitchFamily="2" charset="-79"/>
              </a:rPr>
              <a:t>watch</a:t>
            </a:r>
            <a:endParaRPr lang="en-GB" altLang="en-US" sz="9600" b="1" dirty="0">
              <a:solidFill>
                <a:prstClr val="black"/>
              </a:solidFill>
              <a:latin typeface="Comic Sans MS" panose="030F0702030302020204" pitchFamily="66" charset="0"/>
              <a:ea typeface="ARマーカー体E" panose="040B0909000000000000" pitchFamily="49" charset="-128"/>
              <a:cs typeface="Aharoni" panose="02010803020104030203" pitchFamily="2" charset="-79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6930" y="1556792"/>
            <a:ext cx="4534894" cy="2680360"/>
          </a:xfrm>
          <a:prstGeom prst="rect">
            <a:avLst/>
          </a:prstGeom>
        </p:spPr>
      </p:pic>
      <p:pic>
        <p:nvPicPr>
          <p:cNvPr id="11" name="録音されたサウン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58995" y="4121427"/>
            <a:ext cx="1086673" cy="1086673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8" name="動作設定ボタン: 最後 7">
            <a:hlinkClick r:id="" action="ppaction://hlinkshowjump?jump=nextslide" highlightClick="1"/>
          </p:cNvPr>
          <p:cNvSpPr/>
          <p:nvPr/>
        </p:nvSpPr>
        <p:spPr>
          <a:xfrm>
            <a:off x="7530632" y="5489736"/>
            <a:ext cx="1613368" cy="1186689"/>
          </a:xfrm>
          <a:prstGeom prst="actionButtonEn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023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34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26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100" grpId="0" animBg="1"/>
      <p:bldP spid="9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8012" y="0"/>
            <a:ext cx="9504548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9000">
                <a:schemeClr val="tx1">
                  <a:lumMod val="85000"/>
                  <a:lumOff val="15000"/>
                </a:schemeClr>
              </a:gs>
              <a:gs pos="89000">
                <a:schemeClr val="tx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pic>
        <p:nvPicPr>
          <p:cNvPr id="4099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6752" y="476672"/>
            <a:ext cx="12961440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1722351" y="2375403"/>
            <a:ext cx="5306250" cy="15696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9600" b="1" dirty="0" smtClean="0">
                <a:latin typeface="ARマーカー体E" panose="040B0909000000000000" pitchFamily="49" charset="-128"/>
                <a:ea typeface="ARマーカー体E" panose="040B0909000000000000" pitchFamily="49" charset="-128"/>
              </a:rPr>
              <a:t>～へ行く</a:t>
            </a:r>
            <a:endParaRPr lang="en-GB" altLang="en-US" sz="9600" b="1" dirty="0">
              <a:latin typeface="ARマーカー体E" panose="040B0909000000000000" pitchFamily="49" charset="-128"/>
              <a:ea typeface="ARマーカー体E" panose="040B0909000000000000" pitchFamily="49" charset="-128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971600" y="2387434"/>
            <a:ext cx="7704856" cy="15696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600" b="1" dirty="0" smtClean="0">
                <a:solidFill>
                  <a:prstClr val="black"/>
                </a:solidFill>
                <a:latin typeface="Aharoni" panose="02010803020104030203" pitchFamily="2" charset="-79"/>
                <a:ea typeface="ARマーカー体E" panose="040B0909000000000000" pitchFamily="49" charset="-128"/>
                <a:cs typeface="Aharoni" panose="02010803020104030203" pitchFamily="2" charset="-79"/>
              </a:rPr>
              <a:t> </a:t>
            </a:r>
            <a:r>
              <a:rPr lang="en-US" altLang="en-US" sz="9600" b="1" dirty="0" smtClean="0">
                <a:solidFill>
                  <a:prstClr val="black"/>
                </a:solidFill>
                <a:latin typeface="Comic Sans MS" panose="030F0702030302020204" pitchFamily="66" charset="0"/>
                <a:ea typeface="ARマーカー体E" panose="040B0909000000000000" pitchFamily="49" charset="-128"/>
                <a:cs typeface="Aharoni" panose="02010803020104030203" pitchFamily="2" charset="-79"/>
              </a:rPr>
              <a:t>go</a:t>
            </a:r>
            <a:r>
              <a:rPr lang="ja-JP" altLang="en-US" sz="9600" b="1" dirty="0" smtClean="0">
                <a:solidFill>
                  <a:prstClr val="black"/>
                </a:solidFill>
                <a:latin typeface="Comic Sans MS" panose="030F0702030302020204" pitchFamily="66" charset="0"/>
                <a:ea typeface="ARマーカー体E" panose="040B0909000000000000" pitchFamily="49" charset="-128"/>
                <a:cs typeface="Aharoni" panose="02010803020104030203" pitchFamily="2" charset="-79"/>
              </a:rPr>
              <a:t>　</a:t>
            </a:r>
            <a:r>
              <a:rPr lang="en-US" altLang="en-US" sz="9600" b="1" dirty="0" smtClean="0">
                <a:solidFill>
                  <a:prstClr val="black"/>
                </a:solidFill>
                <a:latin typeface="Comic Sans MS" panose="030F0702030302020204" pitchFamily="66" charset="0"/>
                <a:ea typeface="ARマーカー体E" panose="040B0909000000000000" pitchFamily="49" charset="-128"/>
                <a:cs typeface="Aharoni" panose="02010803020104030203" pitchFamily="2" charset="-79"/>
              </a:rPr>
              <a:t>    to</a:t>
            </a:r>
            <a:r>
              <a:rPr lang="ja-JP" altLang="en-US" sz="9600" b="1" dirty="0" smtClean="0">
                <a:solidFill>
                  <a:prstClr val="black"/>
                </a:solidFill>
                <a:latin typeface="Comic Sans MS" panose="030F0702030302020204" pitchFamily="66" charset="0"/>
                <a:ea typeface="ARマーカー体E" panose="040B0909000000000000" pitchFamily="49" charset="-128"/>
                <a:cs typeface="Aharoni" panose="02010803020104030203" pitchFamily="2" charset="-79"/>
              </a:rPr>
              <a:t>～</a:t>
            </a:r>
            <a:endParaRPr lang="en-GB" altLang="en-US" sz="9600" b="1" dirty="0">
              <a:solidFill>
                <a:prstClr val="black"/>
              </a:solidFill>
              <a:latin typeface="Comic Sans MS" panose="030F0702030302020204" pitchFamily="66" charset="0"/>
              <a:ea typeface="ARマーカー体E" panose="040B0909000000000000" pitchFamily="49" charset="-128"/>
              <a:cs typeface="Aharoni" panose="02010803020104030203" pitchFamily="2" charset="-79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887" y="1772816"/>
            <a:ext cx="4534894" cy="2680360"/>
          </a:xfrm>
          <a:prstGeom prst="rect">
            <a:avLst/>
          </a:prstGeom>
        </p:spPr>
      </p:pic>
      <p:pic>
        <p:nvPicPr>
          <p:cNvPr id="8" name="録音されたサウン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79223" y="4293096"/>
            <a:ext cx="1140387" cy="1140387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1" name="動作設定ボタン: 最後 10">
            <a:hlinkClick r:id="" action="ppaction://hlinkshowjump?jump=nextslide" highlightClick="1"/>
          </p:cNvPr>
          <p:cNvSpPr/>
          <p:nvPr/>
        </p:nvSpPr>
        <p:spPr>
          <a:xfrm>
            <a:off x="7530632" y="5605500"/>
            <a:ext cx="1613368" cy="1186689"/>
          </a:xfrm>
          <a:prstGeom prst="actionButtonEn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286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2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26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100" grpId="0" animBg="1"/>
      <p:bldP spid="9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8012" y="0"/>
            <a:ext cx="9504548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9000">
                <a:schemeClr val="tx1">
                  <a:lumMod val="85000"/>
                  <a:lumOff val="15000"/>
                </a:schemeClr>
              </a:gs>
              <a:gs pos="89000">
                <a:schemeClr val="tx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pic>
        <p:nvPicPr>
          <p:cNvPr id="4099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1662" y="476672"/>
            <a:ext cx="10657184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1722351" y="2375403"/>
            <a:ext cx="5306250" cy="15696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9600" b="1" dirty="0" smtClean="0">
                <a:latin typeface="ARマーカー体E" panose="040B0909000000000000" pitchFamily="49" charset="-128"/>
                <a:ea typeface="ARマーカー体E" panose="040B0909000000000000" pitchFamily="49" charset="-128"/>
              </a:rPr>
              <a:t>～を洗う</a:t>
            </a:r>
            <a:endParaRPr lang="en-GB" altLang="en-US" sz="9600" b="1" dirty="0">
              <a:latin typeface="ARマーカー体E" panose="040B0909000000000000" pitchFamily="49" charset="-128"/>
              <a:ea typeface="ARマーカー体E" panose="040B0909000000000000" pitchFamily="49" charset="-128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619672" y="2375403"/>
            <a:ext cx="5857988" cy="15696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600" b="1" dirty="0" smtClean="0">
                <a:solidFill>
                  <a:prstClr val="black"/>
                </a:solidFill>
                <a:latin typeface="Aharoni" panose="02010803020104030203" pitchFamily="2" charset="-79"/>
                <a:ea typeface="ARマーカー体E" panose="040B0909000000000000" pitchFamily="49" charset="-128"/>
                <a:cs typeface="Aharoni" panose="02010803020104030203" pitchFamily="2" charset="-79"/>
              </a:rPr>
              <a:t>  </a:t>
            </a:r>
            <a:r>
              <a:rPr lang="en-US" altLang="en-US" sz="9600" b="1" dirty="0" smtClean="0">
                <a:solidFill>
                  <a:prstClr val="black"/>
                </a:solidFill>
                <a:latin typeface="Comic Sans MS" panose="030F0702030302020204" pitchFamily="66" charset="0"/>
                <a:ea typeface="ARマーカー体E" panose="040B0909000000000000" pitchFamily="49" charset="-128"/>
                <a:cs typeface="Aharoni" panose="02010803020104030203" pitchFamily="2" charset="-79"/>
              </a:rPr>
              <a:t>wash</a:t>
            </a:r>
            <a:endParaRPr lang="en-GB" altLang="en-US" sz="9600" b="1" dirty="0">
              <a:solidFill>
                <a:prstClr val="black"/>
              </a:solidFill>
              <a:latin typeface="Comic Sans MS" panose="030F0702030302020204" pitchFamily="66" charset="0"/>
              <a:ea typeface="ARマーカー体E" panose="040B0909000000000000" pitchFamily="49" charset="-128"/>
              <a:cs typeface="Aharoni" panose="02010803020104030203" pitchFamily="2" charset="-79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6268" y="1628800"/>
            <a:ext cx="4534894" cy="2680360"/>
          </a:xfrm>
          <a:prstGeom prst="rect">
            <a:avLst/>
          </a:prstGeom>
        </p:spPr>
      </p:pic>
      <p:pic>
        <p:nvPicPr>
          <p:cNvPr id="8" name="録音されたサウン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42425" y="2595657"/>
            <a:ext cx="1129152" cy="1129152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1" name="動作設定ボタン: 最後 10">
            <a:hlinkClick r:id="" action="ppaction://hlinkshowjump?jump=nextslide" highlightClick="1"/>
          </p:cNvPr>
          <p:cNvSpPr/>
          <p:nvPr/>
        </p:nvSpPr>
        <p:spPr>
          <a:xfrm>
            <a:off x="7502780" y="5432975"/>
            <a:ext cx="1613368" cy="1186689"/>
          </a:xfrm>
          <a:prstGeom prst="actionButtonEn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107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7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26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100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365489" y="1933489"/>
            <a:ext cx="64130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AR板体B" panose="020B0609010101010101" pitchFamily="49" charset="-128"/>
                <a:ea typeface="AR板体B" panose="020B0609010101010101" pitchFamily="49" charset="-128"/>
              </a:rPr>
              <a:t>３人称単数をさがせ</a:t>
            </a:r>
          </a:p>
        </p:txBody>
      </p:sp>
      <p:pic>
        <p:nvPicPr>
          <p:cNvPr id="6" name="図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5850" y="5924667"/>
            <a:ext cx="1591194" cy="920576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7660277" y="6155474"/>
            <a:ext cx="1102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/>
              <a:t>NEXT</a:t>
            </a:r>
            <a:endParaRPr kumimoji="1" lang="ja-JP" altLang="en-US" sz="2400" b="1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719358" y="3510515"/>
            <a:ext cx="59766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solidFill>
                  <a:schemeClr val="bg1"/>
                </a:solidFill>
              </a:rPr>
              <a:t>出てくる単語が　</a:t>
            </a:r>
            <a:endParaRPr kumimoji="1" lang="en-US" altLang="ja-JP" sz="3200" dirty="0" smtClean="0">
              <a:solidFill>
                <a:schemeClr val="bg1"/>
              </a:solidFill>
            </a:endParaRPr>
          </a:p>
          <a:p>
            <a:r>
              <a:rPr kumimoji="1" lang="ja-JP" altLang="en-US" sz="3200" dirty="0">
                <a:solidFill>
                  <a:schemeClr val="bg1"/>
                </a:solidFill>
              </a:rPr>
              <a:t>　</a:t>
            </a:r>
            <a:r>
              <a:rPr kumimoji="1" lang="ja-JP" altLang="en-US" sz="3200" dirty="0" smtClean="0">
                <a:solidFill>
                  <a:schemeClr val="bg1"/>
                </a:solidFill>
              </a:rPr>
              <a:t>三人称単数と思えば○を</a:t>
            </a:r>
            <a:endParaRPr kumimoji="1" lang="en-US" altLang="ja-JP" sz="3200" dirty="0" smtClean="0">
              <a:solidFill>
                <a:schemeClr val="bg1"/>
              </a:solidFill>
            </a:endParaRPr>
          </a:p>
          <a:p>
            <a:r>
              <a:rPr kumimoji="1" lang="ja-JP" altLang="en-US" sz="3200" dirty="0">
                <a:solidFill>
                  <a:schemeClr val="bg1"/>
                </a:solidFill>
              </a:rPr>
              <a:t>　</a:t>
            </a:r>
            <a:r>
              <a:rPr kumimoji="1" lang="ja-JP" altLang="en-US" sz="3200" dirty="0" smtClean="0">
                <a:solidFill>
                  <a:schemeClr val="bg1"/>
                </a:solidFill>
              </a:rPr>
              <a:t>そうでないと思えば</a:t>
            </a:r>
            <a:r>
              <a:rPr kumimoji="1" lang="en-US" altLang="ja-JP" sz="3200" dirty="0" smtClean="0">
                <a:solidFill>
                  <a:schemeClr val="bg1"/>
                </a:solidFill>
              </a:rPr>
              <a:t>×</a:t>
            </a:r>
            <a:r>
              <a:rPr kumimoji="1" lang="ja-JP" altLang="en-US" sz="3200" dirty="0" smtClean="0">
                <a:solidFill>
                  <a:schemeClr val="bg1"/>
                </a:solidFill>
              </a:rPr>
              <a:t>を押そう</a:t>
            </a:r>
            <a:endParaRPr kumimoji="1" lang="ja-JP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70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4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400"/>
                            </p:stCondLst>
                            <p:childTnLst>
                              <p:par>
                                <p:cTn id="23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4" grpId="1"/>
      <p:bldP spid="2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8012" y="0"/>
            <a:ext cx="9504548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9000">
                <a:schemeClr val="tx1">
                  <a:lumMod val="85000"/>
                  <a:lumOff val="15000"/>
                </a:schemeClr>
              </a:gs>
              <a:gs pos="89000">
                <a:schemeClr val="tx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pic>
        <p:nvPicPr>
          <p:cNvPr id="4099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1662" y="476672"/>
            <a:ext cx="10657184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1715268" y="2754296"/>
            <a:ext cx="5585953" cy="101566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6000" b="1" dirty="0" smtClean="0">
                <a:latin typeface="ARマーカー体E" panose="040B0909000000000000" pitchFamily="49" charset="-128"/>
                <a:ea typeface="ARマーカー体E" panose="040B0909000000000000" pitchFamily="49" charset="-128"/>
              </a:rPr>
              <a:t>～を持っている</a:t>
            </a:r>
            <a:endParaRPr lang="en-GB" altLang="en-US" sz="6000" b="1" dirty="0">
              <a:latin typeface="ARマーカー体E" panose="040B0909000000000000" pitchFamily="49" charset="-128"/>
              <a:ea typeface="ARマーカー体E" panose="040B0909000000000000" pitchFamily="49" charset="-128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579250" y="2322601"/>
            <a:ext cx="5857988" cy="163121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600" b="1" dirty="0" smtClean="0">
                <a:solidFill>
                  <a:prstClr val="black"/>
                </a:solidFill>
                <a:latin typeface="Aharoni" panose="02010803020104030203" pitchFamily="2" charset="-79"/>
                <a:ea typeface="ARマーカー体E" panose="040B0909000000000000" pitchFamily="49" charset="-128"/>
                <a:cs typeface="Aharoni" panose="02010803020104030203" pitchFamily="2" charset="-79"/>
              </a:rPr>
              <a:t>    </a:t>
            </a:r>
            <a:r>
              <a:rPr lang="en-US" altLang="en-US" sz="10000" b="1" dirty="0" smtClean="0">
                <a:solidFill>
                  <a:prstClr val="black"/>
                </a:solidFill>
                <a:latin typeface="Comic Sans MS" panose="030F0702030302020204" pitchFamily="66" charset="0"/>
                <a:ea typeface="ARマーカー体E" panose="040B0909000000000000" pitchFamily="49" charset="-128"/>
                <a:cs typeface="Aharoni" panose="02010803020104030203" pitchFamily="2" charset="-79"/>
              </a:rPr>
              <a:t>have</a:t>
            </a:r>
            <a:endParaRPr lang="en-GB" altLang="en-US" sz="10000" b="1" dirty="0">
              <a:solidFill>
                <a:prstClr val="black"/>
              </a:solidFill>
              <a:latin typeface="Comic Sans MS" panose="030F0702030302020204" pitchFamily="66" charset="0"/>
              <a:ea typeface="ARマーカー体E" panose="040B0909000000000000" pitchFamily="49" charset="-128"/>
              <a:cs typeface="Aharoni" panose="02010803020104030203" pitchFamily="2" charset="-79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3848" y="2013149"/>
            <a:ext cx="3284201" cy="2250120"/>
          </a:xfrm>
          <a:prstGeom prst="rect">
            <a:avLst/>
          </a:prstGeom>
        </p:spPr>
      </p:pic>
      <p:pic>
        <p:nvPicPr>
          <p:cNvPr id="10" name="録音されたサウン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28907" y="2640941"/>
            <a:ext cx="1102432" cy="1102432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8" name="動作設定ボタン: 最後 7">
            <a:hlinkClick r:id="" action="ppaction://hlinkshowjump?jump=nextslide" highlightClick="1"/>
          </p:cNvPr>
          <p:cNvSpPr/>
          <p:nvPr/>
        </p:nvSpPr>
        <p:spPr>
          <a:xfrm>
            <a:off x="7530632" y="5432975"/>
            <a:ext cx="1613368" cy="1186689"/>
          </a:xfrm>
          <a:prstGeom prst="actionButtonEn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840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71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100" grpId="0" animBg="1"/>
      <p:bldP spid="9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8012" y="0"/>
            <a:ext cx="9504548" cy="68580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49000">
                <a:schemeClr val="tx1">
                  <a:lumMod val="85000"/>
                  <a:lumOff val="15000"/>
                </a:schemeClr>
              </a:gs>
              <a:gs pos="89000">
                <a:schemeClr val="tx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pic>
        <p:nvPicPr>
          <p:cNvPr id="4099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648" y="476672"/>
            <a:ext cx="10657184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1331640" y="2494374"/>
            <a:ext cx="6321838" cy="132343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8000" b="1" dirty="0" smtClean="0">
                <a:latin typeface="ARマーカー体E" panose="040B0909000000000000" pitchFamily="49" charset="-128"/>
                <a:ea typeface="ARマーカー体E" panose="040B0909000000000000" pitchFamily="49" charset="-128"/>
              </a:rPr>
              <a:t>～を勉強する</a:t>
            </a:r>
            <a:endParaRPr lang="en-GB" altLang="en-US" sz="8000" b="1" dirty="0">
              <a:latin typeface="ARマーカー体E" panose="040B0909000000000000" pitchFamily="49" charset="-128"/>
              <a:ea typeface="ARマーカー体E" panose="040B0909000000000000" pitchFamily="49" charset="-128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280203" y="2371263"/>
            <a:ext cx="6349423" cy="156966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9600" b="1" dirty="0" smtClean="0">
                <a:solidFill>
                  <a:prstClr val="black"/>
                </a:solidFill>
                <a:latin typeface="Aharoni" panose="02010803020104030203" pitchFamily="2" charset="-79"/>
                <a:ea typeface="ARマーカー体E" panose="040B0909000000000000" pitchFamily="49" charset="-128"/>
                <a:cs typeface="Aharoni" panose="02010803020104030203" pitchFamily="2" charset="-79"/>
              </a:rPr>
              <a:t>    </a:t>
            </a:r>
            <a:r>
              <a:rPr lang="en-US" altLang="en-US" sz="9600" b="1" dirty="0" smtClean="0">
                <a:solidFill>
                  <a:prstClr val="black"/>
                </a:solidFill>
                <a:latin typeface="Comic Sans MS" panose="030F0702030302020204" pitchFamily="66" charset="0"/>
                <a:ea typeface="ARマーカー体E" panose="040B0909000000000000" pitchFamily="49" charset="-128"/>
                <a:cs typeface="Aharoni" panose="02010803020104030203" pitchFamily="2" charset="-79"/>
              </a:rPr>
              <a:t>study</a:t>
            </a:r>
            <a:endParaRPr lang="en-GB" altLang="en-US" sz="10000" b="1" dirty="0">
              <a:solidFill>
                <a:prstClr val="black"/>
              </a:solidFill>
              <a:latin typeface="Comic Sans MS" panose="030F0702030302020204" pitchFamily="66" charset="0"/>
              <a:ea typeface="ARマーカー体E" panose="040B0909000000000000" pitchFamily="49" charset="-128"/>
              <a:cs typeface="Aharoni" panose="02010803020104030203" pitchFamily="2" charset="-79"/>
            </a:endParaRPr>
          </a:p>
        </p:txBody>
      </p:sp>
      <p:pic>
        <p:nvPicPr>
          <p:cNvPr id="11" name="録音されたサウンド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12415" y="4240163"/>
            <a:ext cx="967107" cy="967107"/>
          </a:xfrm>
          <a:prstGeom prst="rect">
            <a:avLst/>
          </a:prstGeom>
          <a:solidFill>
            <a:srgbClr val="FFFF00"/>
          </a:solidFill>
        </p:spPr>
      </p:pic>
      <p:graphicFrame>
        <p:nvGraphicFramePr>
          <p:cNvPr id="13" name="オブジェクト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407998"/>
              </p:ext>
            </p:extLst>
          </p:nvPr>
        </p:nvGraphicFramePr>
        <p:xfrm>
          <a:off x="3891641" y="1738913"/>
          <a:ext cx="3960440" cy="314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JSPOP文字作成ﾂｰﾙ" r:id="rId7" imgW="3166560" imgH="2664000" progId="JS.GraphicText.1">
                  <p:embed/>
                </p:oleObj>
              </mc:Choice>
              <mc:Fallback>
                <p:oleObj name="JSPOP文字作成ﾂｰﾙ" r:id="rId7" imgW="3166560" imgH="2664000" progId="JS.GraphicTex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91641" y="1738913"/>
                        <a:ext cx="3960440" cy="3149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図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90113" y="1805020"/>
            <a:ext cx="4534894" cy="2680360"/>
          </a:xfrm>
          <a:prstGeom prst="rect">
            <a:avLst/>
          </a:prstGeom>
        </p:spPr>
      </p:pic>
      <p:sp>
        <p:nvSpPr>
          <p:cNvPr id="10" name="動作設定ボタン: 最後 9">
            <a:hlinkClick r:id="" action="ppaction://hlinkshowjump?jump=nextslide" highlightClick="1"/>
          </p:cNvPr>
          <p:cNvSpPr/>
          <p:nvPr/>
        </p:nvSpPr>
        <p:spPr>
          <a:xfrm>
            <a:off x="7521195" y="5538503"/>
            <a:ext cx="1613368" cy="1186689"/>
          </a:xfrm>
          <a:prstGeom prst="actionButtonEn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00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87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100" grpId="0" animBg="1"/>
      <p:bldP spid="9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76" y="-39753"/>
            <a:ext cx="9649147" cy="689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横巻き 1"/>
          <p:cNvSpPr/>
          <p:nvPr/>
        </p:nvSpPr>
        <p:spPr>
          <a:xfrm>
            <a:off x="1691680" y="2492896"/>
            <a:ext cx="5472608" cy="2232248"/>
          </a:xfrm>
          <a:prstGeom prst="horizontalScrol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prstClr val="white"/>
              </a:solidFill>
            </a:endParaRPr>
          </a:p>
        </p:txBody>
      </p:sp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1691680" y="1844824"/>
            <a:ext cx="561662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b="1" dirty="0">
                <a:solidFill>
                  <a:prstClr val="black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上</a:t>
            </a:r>
            <a:r>
              <a:rPr lang="ja-JP" altLang="en-US" b="1" dirty="0" smtClean="0">
                <a:solidFill>
                  <a:prstClr val="black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級編　　</a:t>
            </a:r>
            <a:endParaRPr lang="en-US" altLang="ja-JP" b="1" dirty="0" smtClean="0">
              <a:solidFill>
                <a:prstClr val="black"/>
              </a:solidFill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ja-JP" b="1" dirty="0" smtClean="0">
              <a:solidFill>
                <a:prstClr val="black"/>
              </a:solidFill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8000" b="1" dirty="0">
                <a:solidFill>
                  <a:srgbClr val="FF0000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文</a:t>
            </a:r>
            <a:r>
              <a:rPr lang="ja-JP" altLang="en-US" sz="8000" b="1" dirty="0" smtClean="0">
                <a:solidFill>
                  <a:srgbClr val="FF0000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を作ろう</a:t>
            </a:r>
            <a:endParaRPr lang="en-GB" altLang="en-US" sz="5400" b="1" dirty="0">
              <a:solidFill>
                <a:prstClr val="black"/>
              </a:solidFill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</p:txBody>
      </p:sp>
      <p:sp>
        <p:nvSpPr>
          <p:cNvPr id="5" name="ストライプ矢印 4">
            <a:hlinkClick r:id="rId3" action="ppaction://hlinksldjump"/>
          </p:cNvPr>
          <p:cNvSpPr/>
          <p:nvPr/>
        </p:nvSpPr>
        <p:spPr>
          <a:xfrm>
            <a:off x="7308304" y="5796863"/>
            <a:ext cx="1572919" cy="88053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543592" y="6006299"/>
            <a:ext cx="1102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/>
              <a:t>NEXT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762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04" y="-6856"/>
            <a:ext cx="9144000" cy="6857999"/>
          </a:xfrm>
          <a:prstGeom prst="rect">
            <a:avLst/>
          </a:prstGeom>
        </p:spPr>
      </p:pic>
      <p:sp>
        <p:nvSpPr>
          <p:cNvPr id="8" name="ハート 7"/>
          <p:cNvSpPr/>
          <p:nvPr/>
        </p:nvSpPr>
        <p:spPr>
          <a:xfrm>
            <a:off x="627171" y="548680"/>
            <a:ext cx="3451085" cy="4467225"/>
          </a:xfrm>
          <a:prstGeom prst="hear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707904" y="3382407"/>
            <a:ext cx="48965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 smtClean="0">
                <a:solidFill>
                  <a:schemeClr val="bg1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の中から</a:t>
            </a:r>
            <a:endParaRPr kumimoji="1" lang="en-US" altLang="ja-JP" sz="4000" dirty="0" smtClean="0">
              <a:solidFill>
                <a:schemeClr val="bg1"/>
              </a:solidFill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  <a:p>
            <a:r>
              <a:rPr kumimoji="1" lang="ja-JP" altLang="en-US" sz="4000" dirty="0">
                <a:solidFill>
                  <a:schemeClr val="bg1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適切</a:t>
            </a:r>
            <a:r>
              <a:rPr kumimoji="1" lang="ja-JP" altLang="en-US" sz="4000" dirty="0" smtClean="0">
                <a:solidFill>
                  <a:schemeClr val="bg1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なものを選んで</a:t>
            </a:r>
            <a:endParaRPr kumimoji="1" lang="en-US" altLang="ja-JP" sz="4000" dirty="0" smtClean="0">
              <a:solidFill>
                <a:schemeClr val="bg1"/>
              </a:solidFill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  <a:p>
            <a:r>
              <a:rPr kumimoji="1" lang="ja-JP" altLang="en-US" sz="4000" dirty="0" smtClean="0">
                <a:solidFill>
                  <a:schemeClr val="bg1"/>
                </a:solidFill>
                <a:latin typeface="AR Pゴシック体S" panose="020B0A00000000000000" pitchFamily="50" charset="-128"/>
                <a:ea typeface="AR Pゴシック体S" panose="020B0A00000000000000" pitchFamily="50" charset="-128"/>
              </a:rPr>
              <a:t>クリックしましょう</a:t>
            </a:r>
            <a:endParaRPr kumimoji="1" lang="en-US" altLang="ja-JP" sz="4000" dirty="0" smtClean="0">
              <a:solidFill>
                <a:schemeClr val="bg1"/>
              </a:solidFill>
              <a:latin typeface="AR Pゴシック体S" panose="020B0A00000000000000" pitchFamily="50" charset="-128"/>
              <a:ea typeface="AR Pゴシック体S" panose="020B0A00000000000000" pitchFamily="50" charset="-128"/>
            </a:endParaRPr>
          </a:p>
          <a:p>
            <a:endParaRPr kumimoji="1" lang="ja-JP" altLang="en-US" sz="4000" dirty="0"/>
          </a:p>
        </p:txBody>
      </p:sp>
      <p:sp>
        <p:nvSpPr>
          <p:cNvPr id="5" name="ストライプ矢印 4">
            <a:hlinkClick r:id="rId3" action="ppaction://hlinksldjump"/>
          </p:cNvPr>
          <p:cNvSpPr/>
          <p:nvPr/>
        </p:nvSpPr>
        <p:spPr>
          <a:xfrm>
            <a:off x="6660232" y="5373216"/>
            <a:ext cx="1572919" cy="880538"/>
          </a:xfrm>
          <a:prstGeom prst="striped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864068" y="5582652"/>
            <a:ext cx="1102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 smtClean="0"/>
              <a:t>NEXT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75761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6" grpId="0"/>
      <p:bldP spid="6" grpId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4" y="0"/>
            <a:ext cx="9144000" cy="6857999"/>
          </a:xfrm>
          <a:prstGeom prst="rect">
            <a:avLst/>
          </a:prstGeom>
        </p:spPr>
      </p:pic>
      <p:sp>
        <p:nvSpPr>
          <p:cNvPr id="7" name="雲 6"/>
          <p:cNvSpPr/>
          <p:nvPr/>
        </p:nvSpPr>
        <p:spPr>
          <a:xfrm>
            <a:off x="6220151" y="1148999"/>
            <a:ext cx="2647126" cy="4619625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8" name="ハート 7"/>
          <p:cNvSpPr/>
          <p:nvPr/>
        </p:nvSpPr>
        <p:spPr>
          <a:xfrm>
            <a:off x="2963844" y="1196752"/>
            <a:ext cx="3451085" cy="4467225"/>
          </a:xfrm>
          <a:prstGeom prst="hear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9" name="スマイル 8"/>
          <p:cNvSpPr/>
          <p:nvPr/>
        </p:nvSpPr>
        <p:spPr>
          <a:xfrm>
            <a:off x="236257" y="1196752"/>
            <a:ext cx="2799801" cy="3990975"/>
          </a:xfrm>
          <a:prstGeom prst="smileyFace">
            <a:avLst/>
          </a:prstGeom>
          <a:solidFill>
            <a:schemeClr val="accent1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315931" y="2813314"/>
            <a:ext cx="6575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I</a:t>
            </a:r>
            <a:r>
              <a:rPr lang="en-US" altLang="ja-JP" sz="28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kumimoji="1" lang="ja-JP" altLang="en-US" sz="2800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471047" y="3559571"/>
            <a:ext cx="23912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3" action="ppaction://hlinksldjump"/>
              </a:rPr>
              <a:t>likes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501017" y="2917307"/>
            <a:ext cx="24164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 smtClean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dogs</a:t>
            </a:r>
            <a:r>
              <a:rPr lang="en-US" altLang="ja-JP" sz="3200" dirty="0" smtClean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.</a:t>
            </a:r>
            <a:r>
              <a:rPr lang="en-US" altLang="ja-JP" sz="32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3200" dirty="0"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505484" y="2455642"/>
            <a:ext cx="23912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4" action="ppaction://hlinksldjump"/>
              </a:rPr>
              <a:t>like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7122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84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28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4" y="0"/>
            <a:ext cx="9144000" cy="6857999"/>
          </a:xfrm>
          <a:prstGeom prst="rect">
            <a:avLst/>
          </a:prstGeom>
        </p:spPr>
      </p:pic>
      <p:sp>
        <p:nvSpPr>
          <p:cNvPr id="7" name="雲 6"/>
          <p:cNvSpPr/>
          <p:nvPr/>
        </p:nvSpPr>
        <p:spPr>
          <a:xfrm>
            <a:off x="6220151" y="1148999"/>
            <a:ext cx="2647126" cy="4619625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8" name="ハート 7"/>
          <p:cNvSpPr/>
          <p:nvPr/>
        </p:nvSpPr>
        <p:spPr>
          <a:xfrm>
            <a:off x="2963844" y="1196752"/>
            <a:ext cx="3451085" cy="4467225"/>
          </a:xfrm>
          <a:prstGeom prst="hear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9" name="スマイル 8"/>
          <p:cNvSpPr/>
          <p:nvPr/>
        </p:nvSpPr>
        <p:spPr>
          <a:xfrm>
            <a:off x="236257" y="1196752"/>
            <a:ext cx="2799801" cy="3990975"/>
          </a:xfrm>
          <a:prstGeom prst="smileyFace">
            <a:avLst/>
          </a:prstGeom>
          <a:solidFill>
            <a:schemeClr val="accent4">
              <a:lumMod val="20000"/>
              <a:lumOff val="8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kumimoji="1" lang="ja-JP" altLang="en-US" sz="110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755577" y="2824974"/>
            <a:ext cx="18848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Tom</a:t>
            </a:r>
            <a:r>
              <a:rPr lang="en-US" altLang="ja-JP" sz="28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kumimoji="1" lang="ja-JP" altLang="en-US" sz="2800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471047" y="3559571"/>
            <a:ext cx="23912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3" action="ppaction://hlinksldjump"/>
              </a:rPr>
              <a:t>plays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501017" y="2917307"/>
            <a:ext cx="24164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 smtClean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soccer</a:t>
            </a:r>
            <a:r>
              <a:rPr lang="en-US" altLang="ja-JP" sz="3200" dirty="0" smtClean="0">
                <a:solidFill>
                  <a:schemeClr val="dk1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.</a:t>
            </a:r>
            <a:r>
              <a:rPr lang="en-US" altLang="ja-JP" sz="3200" dirty="0" smtClean="0"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</a:t>
            </a:r>
            <a:endParaRPr lang="en-US" altLang="ja-JP" sz="3200" dirty="0"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505484" y="2455642"/>
            <a:ext cx="23912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  <a:hlinkClick r:id="rId4" action="ppaction://hlinksldjump"/>
              </a:rPr>
              <a:t>play</a:t>
            </a:r>
            <a:r>
              <a:rPr lang="en-US" altLang="ja-JP" sz="5400" dirty="0" smtClean="0">
                <a:solidFill>
                  <a:srgbClr val="FF0000"/>
                </a:solidFill>
                <a:latin typeface="Aharoni" panose="02010803020104030203" pitchFamily="2" charset="-79"/>
                <a:ea typeface="AR Pマーカー体E" panose="040B0900000000000000" pitchFamily="50" charset="-128"/>
                <a:cs typeface="Aharoni" panose="02010803020104030203" pitchFamily="2" charset="-79"/>
              </a:rPr>
              <a:t>  </a:t>
            </a:r>
            <a:endParaRPr lang="en-US" altLang="ja-JP" sz="5400" dirty="0">
              <a:solidFill>
                <a:srgbClr val="FF0000"/>
              </a:solidFill>
              <a:latin typeface="Aharoni" panose="02010803020104030203" pitchFamily="2" charset="-79"/>
              <a:ea typeface="AR Pマーカー体E" panose="040B0900000000000000" pitchFamily="50" charset="-128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572077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4" name="上リボン 3"/>
          <p:cNvSpPr/>
          <p:nvPr/>
        </p:nvSpPr>
        <p:spPr>
          <a:xfrm>
            <a:off x="1547664" y="1873570"/>
            <a:ext cx="6120680" cy="2664296"/>
          </a:xfrm>
          <a:prstGeom prst="ribbon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411760" y="2420888"/>
            <a:ext cx="46085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  <a:hlinkClick r:id="rId3" action="ppaction://hlinksldjump"/>
              </a:rPr>
              <a:t>Correct</a:t>
            </a:r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SHEER" pitchFamily="2" charset="0"/>
              </a:rPr>
              <a:t>!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SHE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26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57252"/>
            <a:ext cx="6858000" cy="5143499"/>
          </a:xfrm>
          <a:prstGeom prst="rect">
            <a:avLst/>
          </a:prstGeom>
        </p:spPr>
      </p:pic>
      <p:sp>
        <p:nvSpPr>
          <p:cNvPr id="2" name="爆発 1 1"/>
          <p:cNvSpPr/>
          <p:nvPr/>
        </p:nvSpPr>
        <p:spPr>
          <a:xfrm>
            <a:off x="1763688" y="1225498"/>
            <a:ext cx="5976664" cy="4219726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hlinkClick r:id="rId3" action="ppaction://hlinksldjump"/>
          </p:cNvPr>
          <p:cNvSpPr/>
          <p:nvPr/>
        </p:nvSpPr>
        <p:spPr>
          <a:xfrm>
            <a:off x="2411760" y="2420888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 Brush4 Heavy" panose="020B0503010101010101" pitchFamily="34" charset="0"/>
                <a:hlinkClick r:id="rId4" action="ppaction://hlinksldjump"/>
              </a:rPr>
              <a:t>Wrong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 Brush4 Heavy" panose="020B05030101010101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12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10219</TotalTime>
  <Words>607</Words>
  <Application>Microsoft Office PowerPoint</Application>
  <PresentationFormat>画面に合わせる (4:3)</PresentationFormat>
  <Paragraphs>297</Paragraphs>
  <Slides>124</Slides>
  <Notes>0</Notes>
  <HiddenSlides>0</HiddenSlides>
  <MMClips>12</MMClips>
  <ScaleCrop>false</ScaleCrop>
  <HeadingPairs>
    <vt:vector size="8" baseType="variant">
      <vt:variant>
        <vt:lpstr>使用されているフォント</vt:lpstr>
      </vt:variant>
      <vt:variant>
        <vt:i4>18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124</vt:i4>
      </vt:variant>
    </vt:vector>
  </HeadingPairs>
  <TitlesOfParts>
    <vt:vector size="144" baseType="lpstr">
      <vt:lpstr>BILLY_A</vt:lpstr>
      <vt:lpstr>AR Pマッチ体B</vt:lpstr>
      <vt:lpstr>ＭＳ Ｐゴシック</vt:lpstr>
      <vt:lpstr>AR P丸ゴシック体E</vt:lpstr>
      <vt:lpstr>AR Brush4 Heavy</vt:lpstr>
      <vt:lpstr>Calibri Light</vt:lpstr>
      <vt:lpstr>Comic Sans MS</vt:lpstr>
      <vt:lpstr>Aharoni</vt:lpstr>
      <vt:lpstr>AR PＰＯＰ４B</vt:lpstr>
      <vt:lpstr>Arial</vt:lpstr>
      <vt:lpstr>AR P板体H</vt:lpstr>
      <vt:lpstr>AR Pマーカー体E</vt:lpstr>
      <vt:lpstr>ARマーカー体E</vt:lpstr>
      <vt:lpstr>AR板体B</vt:lpstr>
      <vt:lpstr>AR PＰＯＰ５H</vt:lpstr>
      <vt:lpstr>Calibri</vt:lpstr>
      <vt:lpstr>AR Pゴシック体S</vt:lpstr>
      <vt:lpstr>SHEER</vt:lpstr>
      <vt:lpstr>Office Theme</vt:lpstr>
      <vt:lpstr>JSPOP文字作成ﾂｰﾙ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card PowerPoint Presentation</dc:title>
  <dc:creator>Windows User</dc:creator>
  <cp:lastModifiedBy>藤田 加容</cp:lastModifiedBy>
  <cp:revision>146</cp:revision>
  <dcterms:created xsi:type="dcterms:W3CDTF">2011-05-27T00:08:30Z</dcterms:created>
  <dcterms:modified xsi:type="dcterms:W3CDTF">2019-01-11T01:36:53Z</dcterms:modified>
</cp:coreProperties>
</file>