
<file path=[Content_Types].xml><?xml version="1.0" encoding="utf-8"?>
<Types xmlns="http://schemas.openxmlformats.org/package/2006/content-types">
  <Default Extension="png" ContentType="image/png"/>
  <Default Extension="m4a" ContentType="audio/mp4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handoutMasterIdLst>
    <p:handoutMasterId r:id="rId56"/>
  </p:handoutMasterIdLst>
  <p:sldIdLst>
    <p:sldId id="342" r:id="rId3"/>
    <p:sldId id="346" r:id="rId4"/>
    <p:sldId id="299" r:id="rId5"/>
    <p:sldId id="334" r:id="rId6"/>
    <p:sldId id="301" r:id="rId7"/>
    <p:sldId id="320" r:id="rId8"/>
    <p:sldId id="300" r:id="rId9"/>
    <p:sldId id="308" r:id="rId10"/>
    <p:sldId id="321" r:id="rId11"/>
    <p:sldId id="272" r:id="rId12"/>
    <p:sldId id="335" r:id="rId13"/>
    <p:sldId id="268" r:id="rId14"/>
    <p:sldId id="322" r:id="rId15"/>
    <p:sldId id="273" r:id="rId16"/>
    <p:sldId id="323" r:id="rId17"/>
    <p:sldId id="274" r:id="rId18"/>
    <p:sldId id="294" r:id="rId19"/>
    <p:sldId id="347" r:id="rId20"/>
    <p:sldId id="348" r:id="rId21"/>
    <p:sldId id="349" r:id="rId22"/>
    <p:sldId id="350" r:id="rId23"/>
    <p:sldId id="351" r:id="rId24"/>
    <p:sldId id="352" r:id="rId25"/>
    <p:sldId id="280" r:id="rId26"/>
    <p:sldId id="337" r:id="rId27"/>
    <p:sldId id="277" r:id="rId28"/>
    <p:sldId id="326" r:id="rId29"/>
    <p:sldId id="281" r:id="rId30"/>
    <p:sldId id="327" r:id="rId31"/>
    <p:sldId id="282" r:id="rId32"/>
    <p:sldId id="302" r:id="rId33"/>
    <p:sldId id="338" r:id="rId34"/>
    <p:sldId id="306" r:id="rId35"/>
    <p:sldId id="328" r:id="rId36"/>
    <p:sldId id="307" r:id="rId37"/>
    <p:sldId id="329" r:id="rId38"/>
    <p:sldId id="309" r:id="rId39"/>
    <p:sldId id="304" r:id="rId40"/>
    <p:sldId id="339" r:id="rId41"/>
    <p:sldId id="303" r:id="rId42"/>
    <p:sldId id="330" r:id="rId43"/>
    <p:sldId id="310" r:id="rId44"/>
    <p:sldId id="331" r:id="rId45"/>
    <p:sldId id="311" r:id="rId46"/>
    <p:sldId id="305" r:id="rId47"/>
    <p:sldId id="340" r:id="rId48"/>
    <p:sldId id="317" r:id="rId49"/>
    <p:sldId id="332" r:id="rId50"/>
    <p:sldId id="318" r:id="rId51"/>
    <p:sldId id="333" r:id="rId52"/>
    <p:sldId id="319" r:id="rId53"/>
    <p:sldId id="293" r:id="rId54"/>
    <p:sldId id="344" r:id="rId55"/>
  </p:sldIdLst>
  <p:sldSz cx="12192000" cy="6858000"/>
  <p:notesSz cx="7053263" cy="10180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D13F"/>
    <a:srgbClr val="FF9900"/>
    <a:srgbClr val="E7E9E1"/>
    <a:srgbClr val="E6E8E2"/>
    <a:srgbClr val="E5ECDE"/>
    <a:srgbClr val="FFF7E1"/>
    <a:srgbClr val="F4B6A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509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509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8CD84-4BD3-4F9B-BBD8-9BE1137F38C1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671050"/>
            <a:ext cx="3055938" cy="5095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95738" y="9671050"/>
            <a:ext cx="3055937" cy="5095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A323AC-8541-44FD-BED6-820F1808A8B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6272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3F09-0995-437E-AB08-7384AFDF85B2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A019-3B96-4E74-B27E-F58FF02535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71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3F09-0995-437E-AB08-7384AFDF85B2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A019-3B96-4E74-B27E-F58FF02535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43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3F09-0995-437E-AB08-7384AFDF85B2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A019-3B96-4E74-B27E-F58FF02535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18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3E6FD-3AAE-47DB-9097-94F1D1EECAB9}" type="slidenum">
              <a:rPr lang="es-ES" altLang="ja-JP" smtClean="0"/>
              <a:pPr/>
              <a:t>‹#›</a:t>
            </a:fld>
            <a:endParaRPr lang="es-ES" altLang="ja-JP"/>
          </a:p>
        </p:txBody>
      </p:sp>
    </p:spTree>
    <p:extLst>
      <p:ext uri="{BB962C8B-B14F-4D97-AF65-F5344CB8AC3E}">
        <p14:creationId xmlns:p14="http://schemas.microsoft.com/office/powerpoint/2010/main" val="2285511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59C20-BF2E-4C1D-AFD7-54305B4E1DBD}" type="slidenum">
              <a:rPr lang="es-ES" altLang="ja-JP" smtClean="0"/>
              <a:pPr/>
              <a:t>‹#›</a:t>
            </a:fld>
            <a:endParaRPr lang="es-ES" altLang="ja-JP"/>
          </a:p>
        </p:txBody>
      </p:sp>
    </p:spTree>
    <p:extLst>
      <p:ext uri="{BB962C8B-B14F-4D97-AF65-F5344CB8AC3E}">
        <p14:creationId xmlns:p14="http://schemas.microsoft.com/office/powerpoint/2010/main" val="2781776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29739-2CD2-4903-9D5E-0BCC16FC045A}" type="slidenum">
              <a:rPr lang="es-ES" altLang="ja-JP" smtClean="0"/>
              <a:pPr/>
              <a:t>‹#›</a:t>
            </a:fld>
            <a:endParaRPr lang="es-ES" altLang="ja-JP"/>
          </a:p>
        </p:txBody>
      </p:sp>
    </p:spTree>
    <p:extLst>
      <p:ext uri="{BB962C8B-B14F-4D97-AF65-F5344CB8AC3E}">
        <p14:creationId xmlns:p14="http://schemas.microsoft.com/office/powerpoint/2010/main" val="2138951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AB489-383B-44D7-99AB-1CFDF86B7C1C}" type="slidenum">
              <a:rPr lang="es-ES" altLang="ja-JP" smtClean="0"/>
              <a:pPr/>
              <a:t>‹#›</a:t>
            </a:fld>
            <a:endParaRPr lang="es-ES" altLang="ja-JP"/>
          </a:p>
        </p:txBody>
      </p:sp>
    </p:spTree>
    <p:extLst>
      <p:ext uri="{BB962C8B-B14F-4D97-AF65-F5344CB8AC3E}">
        <p14:creationId xmlns:p14="http://schemas.microsoft.com/office/powerpoint/2010/main" val="183037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DF23-5964-4F35-8B7E-291D73CAF75D}" type="slidenum">
              <a:rPr lang="es-ES" altLang="ja-JP" smtClean="0"/>
              <a:pPr/>
              <a:t>‹#›</a:t>
            </a:fld>
            <a:endParaRPr lang="es-ES" altLang="ja-JP"/>
          </a:p>
        </p:txBody>
      </p:sp>
    </p:spTree>
    <p:extLst>
      <p:ext uri="{BB962C8B-B14F-4D97-AF65-F5344CB8AC3E}">
        <p14:creationId xmlns:p14="http://schemas.microsoft.com/office/powerpoint/2010/main" val="1053122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1928-8023-4B50-8C5C-A862859EED57}" type="slidenum">
              <a:rPr lang="es-ES" altLang="ja-JP" smtClean="0"/>
              <a:pPr/>
              <a:t>‹#›</a:t>
            </a:fld>
            <a:endParaRPr lang="es-ES" altLang="ja-JP"/>
          </a:p>
        </p:txBody>
      </p:sp>
    </p:spTree>
    <p:extLst>
      <p:ext uri="{BB962C8B-B14F-4D97-AF65-F5344CB8AC3E}">
        <p14:creationId xmlns:p14="http://schemas.microsoft.com/office/powerpoint/2010/main" val="39663951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D8C72-CA74-4260-BA3C-525F9DE2DE8A}" type="slidenum">
              <a:rPr lang="es-ES" altLang="ja-JP" smtClean="0"/>
              <a:pPr/>
              <a:t>‹#›</a:t>
            </a:fld>
            <a:endParaRPr lang="es-ES" altLang="ja-JP"/>
          </a:p>
        </p:txBody>
      </p:sp>
    </p:spTree>
    <p:extLst>
      <p:ext uri="{BB962C8B-B14F-4D97-AF65-F5344CB8AC3E}">
        <p14:creationId xmlns:p14="http://schemas.microsoft.com/office/powerpoint/2010/main" val="11991028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83C5-1D07-4B8A-921C-C4713F80B875}" type="slidenum">
              <a:rPr lang="es-ES" altLang="ja-JP" smtClean="0"/>
              <a:pPr/>
              <a:t>‹#›</a:t>
            </a:fld>
            <a:endParaRPr lang="es-ES" altLang="ja-JP"/>
          </a:p>
        </p:txBody>
      </p:sp>
    </p:spTree>
    <p:extLst>
      <p:ext uri="{BB962C8B-B14F-4D97-AF65-F5344CB8AC3E}">
        <p14:creationId xmlns:p14="http://schemas.microsoft.com/office/powerpoint/2010/main" val="1643019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3F09-0995-437E-AB08-7384AFDF85B2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A019-3B96-4E74-B27E-F58FF02535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0550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339F8-DAB6-47C6-9EF9-0FC90A6A10A2}" type="slidenum">
              <a:rPr lang="es-ES" altLang="ja-JP" smtClean="0"/>
              <a:pPr/>
              <a:t>‹#›</a:t>
            </a:fld>
            <a:endParaRPr lang="es-ES" altLang="ja-JP"/>
          </a:p>
        </p:txBody>
      </p:sp>
    </p:spTree>
    <p:extLst>
      <p:ext uri="{BB962C8B-B14F-4D97-AF65-F5344CB8AC3E}">
        <p14:creationId xmlns:p14="http://schemas.microsoft.com/office/powerpoint/2010/main" val="4245336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DDFA6-55B1-46F3-99E2-C416D0841B7B}" type="slidenum">
              <a:rPr lang="es-ES" altLang="ja-JP" smtClean="0"/>
              <a:pPr/>
              <a:t>‹#›</a:t>
            </a:fld>
            <a:endParaRPr lang="es-ES" altLang="ja-JP"/>
          </a:p>
        </p:txBody>
      </p:sp>
    </p:spTree>
    <p:extLst>
      <p:ext uri="{BB962C8B-B14F-4D97-AF65-F5344CB8AC3E}">
        <p14:creationId xmlns:p14="http://schemas.microsoft.com/office/powerpoint/2010/main" val="14888251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D8B14-FC30-403C-80B2-1BB48D8A44FB}" type="slidenum">
              <a:rPr lang="es-ES" altLang="ja-JP" smtClean="0"/>
              <a:pPr/>
              <a:t>‹#›</a:t>
            </a:fld>
            <a:endParaRPr lang="es-ES" altLang="ja-JP"/>
          </a:p>
        </p:txBody>
      </p:sp>
    </p:spTree>
    <p:extLst>
      <p:ext uri="{BB962C8B-B14F-4D97-AF65-F5344CB8AC3E}">
        <p14:creationId xmlns:p14="http://schemas.microsoft.com/office/powerpoint/2010/main" val="382701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3F09-0995-437E-AB08-7384AFDF85B2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A019-3B96-4E74-B27E-F58FF02535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52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3F09-0995-437E-AB08-7384AFDF85B2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A019-3B96-4E74-B27E-F58FF02535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140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3F09-0995-437E-AB08-7384AFDF85B2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A019-3B96-4E74-B27E-F58FF02535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468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3F09-0995-437E-AB08-7384AFDF85B2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A019-3B96-4E74-B27E-F58FF02535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39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3F09-0995-437E-AB08-7384AFDF85B2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A019-3B96-4E74-B27E-F58FF02535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077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3F09-0995-437E-AB08-7384AFDF85B2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A019-3B96-4E74-B27E-F58FF02535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99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3F09-0995-437E-AB08-7384AFDF85B2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A019-3B96-4E74-B27E-F58FF02535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020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E3F09-0995-437E-AB08-7384AFDF85B2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3A019-3B96-4E74-B27E-F58FF02535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928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E3F09-0995-437E-AB08-7384AFDF85B2}" type="datetimeFigureOut">
              <a:rPr kumimoji="1" lang="ja-JP" altLang="en-US" smtClean="0"/>
              <a:pPr/>
              <a:t>2018/12/21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3A019-3B96-4E74-B27E-F58FF02535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520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3.png"/><Relationship Id="rId2" Type="http://schemas.microsoft.com/office/2007/relationships/media" Target="../media/media5.m4a"/><Relationship Id="rId1" Type="http://schemas.openxmlformats.org/officeDocument/2006/relationships/audio" Target="NULL" TargetMode="External"/><Relationship Id="rId6" Type="http://schemas.openxmlformats.org/officeDocument/2006/relationships/slide" Target="slide15.xml"/><Relationship Id="rId11" Type="http://schemas.openxmlformats.org/officeDocument/2006/relationships/slide" Target="slide3.xml"/><Relationship Id="rId5" Type="http://schemas.openxmlformats.org/officeDocument/2006/relationships/image" Target="../media/image12.png"/><Relationship Id="rId10" Type="http://schemas.openxmlformats.org/officeDocument/2006/relationships/image" Target="../media/image15.png"/><Relationship Id="rId4" Type="http://schemas.openxmlformats.org/officeDocument/2006/relationships/slide" Target="slide11.xml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2" Type="http://schemas.microsoft.com/office/2007/relationships/media" Target="../media/media5.m4a"/><Relationship Id="rId1" Type="http://schemas.openxmlformats.org/officeDocument/2006/relationships/audio" Target="NULL" TargetMode="External"/><Relationship Id="rId6" Type="http://schemas.openxmlformats.org/officeDocument/2006/relationships/slide" Target="slide24.xml"/><Relationship Id="rId5" Type="http://schemas.openxmlformats.org/officeDocument/2006/relationships/image" Target="../media/image13.png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2" Type="http://schemas.microsoft.com/office/2007/relationships/media" Target="../media/media5.m4a"/><Relationship Id="rId1" Type="http://schemas.openxmlformats.org/officeDocument/2006/relationships/audio" Target="NULL" TargetMode="External"/><Relationship Id="rId6" Type="http://schemas.openxmlformats.org/officeDocument/2006/relationships/slide" Target="slide24.xml"/><Relationship Id="rId11" Type="http://schemas.openxmlformats.org/officeDocument/2006/relationships/image" Target="../media/image15.png"/><Relationship Id="rId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4.png"/><Relationship Id="rId2" Type="http://schemas.microsoft.com/office/2007/relationships/media" Target="../media/media6.m4a"/><Relationship Id="rId1" Type="http://schemas.openxmlformats.org/officeDocument/2006/relationships/audio" Target="NULL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4.png"/><Relationship Id="rId2" Type="http://schemas.microsoft.com/office/2007/relationships/media" Target="../media/media6.m4a"/><Relationship Id="rId1" Type="http://schemas.openxmlformats.org/officeDocument/2006/relationships/audio" Target="NULL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slide" Target="slide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4.png"/><Relationship Id="rId2" Type="http://schemas.microsoft.com/office/2007/relationships/media" Target="../media/media7.m4a"/><Relationship Id="rId1" Type="http://schemas.openxmlformats.org/officeDocument/2006/relationships/audio" Target="NULL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4.png"/><Relationship Id="rId2" Type="http://schemas.microsoft.com/office/2007/relationships/media" Target="../media/media7.m4a"/><Relationship Id="rId1" Type="http://schemas.openxmlformats.org/officeDocument/2006/relationships/audio" Target="NULL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slide" Target="slide1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emf"/><Relationship Id="rId2" Type="http://schemas.microsoft.com/office/2007/relationships/media" Target="../media/media8.m4a"/><Relationship Id="rId1" Type="http://schemas.openxmlformats.org/officeDocument/2006/relationships/audio" Target="NULL" TargetMode="External"/><Relationship Id="rId6" Type="http://schemas.openxmlformats.org/officeDocument/2006/relationships/slide" Target="slide18.xml"/><Relationship Id="rId11" Type="http://schemas.openxmlformats.org/officeDocument/2006/relationships/image" Target="../media/image21.png"/><Relationship Id="rId5" Type="http://schemas.openxmlformats.org/officeDocument/2006/relationships/image" Target="../media/image18.emf"/><Relationship Id="rId10" Type="http://schemas.openxmlformats.org/officeDocument/2006/relationships/image" Target="../media/image20.png"/><Relationship Id="rId4" Type="http://schemas.openxmlformats.org/officeDocument/2006/relationships/slide" Target="slide22.xml"/><Relationship Id="rId9" Type="http://schemas.openxmlformats.org/officeDocument/2006/relationships/slide" Target="slide2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emf"/><Relationship Id="rId12" Type="http://schemas.openxmlformats.org/officeDocument/2006/relationships/slide" Target="slide24.xml"/><Relationship Id="rId2" Type="http://schemas.microsoft.com/office/2007/relationships/media" Target="../media/media8.m4a"/><Relationship Id="rId1" Type="http://schemas.openxmlformats.org/officeDocument/2006/relationships/audio" Target="NULL" TargetMode="External"/><Relationship Id="rId6" Type="http://schemas.openxmlformats.org/officeDocument/2006/relationships/slide" Target="slide18.xml"/><Relationship Id="rId11" Type="http://schemas.openxmlformats.org/officeDocument/2006/relationships/image" Target="../media/image7.png"/><Relationship Id="rId5" Type="http://schemas.openxmlformats.org/officeDocument/2006/relationships/image" Target="../media/image18.emf"/><Relationship Id="rId10" Type="http://schemas.openxmlformats.org/officeDocument/2006/relationships/image" Target="../media/image21.png"/><Relationship Id="rId4" Type="http://schemas.openxmlformats.org/officeDocument/2006/relationships/slide" Target="slide23.xml"/><Relationship Id="rId9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emf"/><Relationship Id="rId12" Type="http://schemas.openxmlformats.org/officeDocument/2006/relationships/slide" Target="slide24.xml"/><Relationship Id="rId2" Type="http://schemas.microsoft.com/office/2007/relationships/media" Target="../media/media8.m4a"/><Relationship Id="rId1" Type="http://schemas.openxmlformats.org/officeDocument/2006/relationships/audio" Target="NULL" TargetMode="External"/><Relationship Id="rId6" Type="http://schemas.openxmlformats.org/officeDocument/2006/relationships/slide" Target="slide18.xml"/><Relationship Id="rId11" Type="http://schemas.openxmlformats.org/officeDocument/2006/relationships/image" Target="../media/image7.png"/><Relationship Id="rId5" Type="http://schemas.openxmlformats.org/officeDocument/2006/relationships/image" Target="../media/image18.emf"/><Relationship Id="rId10" Type="http://schemas.openxmlformats.org/officeDocument/2006/relationships/image" Target="../media/image21.png"/><Relationship Id="rId4" Type="http://schemas.openxmlformats.org/officeDocument/2006/relationships/slide" Target="slide23.xml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emf"/><Relationship Id="rId12" Type="http://schemas.openxmlformats.org/officeDocument/2006/relationships/slide" Target="slide17.xml"/><Relationship Id="rId2" Type="http://schemas.microsoft.com/office/2007/relationships/media" Target="../media/media9.m4a"/><Relationship Id="rId1" Type="http://schemas.openxmlformats.org/officeDocument/2006/relationships/audio" Target="NULL" TargetMode="External"/><Relationship Id="rId6" Type="http://schemas.openxmlformats.org/officeDocument/2006/relationships/slide" Target="slide18.xml"/><Relationship Id="rId11" Type="http://schemas.openxmlformats.org/officeDocument/2006/relationships/image" Target="../media/image9.png"/><Relationship Id="rId5" Type="http://schemas.openxmlformats.org/officeDocument/2006/relationships/image" Target="../media/image18.emf"/><Relationship Id="rId10" Type="http://schemas.openxmlformats.org/officeDocument/2006/relationships/image" Target="../media/image22.png"/><Relationship Id="rId4" Type="http://schemas.openxmlformats.org/officeDocument/2006/relationships/slide" Target="slide23.xml"/><Relationship Id="rId9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emf"/><Relationship Id="rId12" Type="http://schemas.openxmlformats.org/officeDocument/2006/relationships/slide" Target="slide17.xml"/><Relationship Id="rId2" Type="http://schemas.microsoft.com/office/2007/relationships/media" Target="../media/media9.m4a"/><Relationship Id="rId1" Type="http://schemas.openxmlformats.org/officeDocument/2006/relationships/audio" Target="NULL" TargetMode="External"/><Relationship Id="rId6" Type="http://schemas.openxmlformats.org/officeDocument/2006/relationships/slide" Target="slide18.xml"/><Relationship Id="rId11" Type="http://schemas.openxmlformats.org/officeDocument/2006/relationships/image" Target="../media/image9.png"/><Relationship Id="rId5" Type="http://schemas.openxmlformats.org/officeDocument/2006/relationships/image" Target="../media/image18.emf"/><Relationship Id="rId10" Type="http://schemas.openxmlformats.org/officeDocument/2006/relationships/image" Target="../media/image22.png"/><Relationship Id="rId4" Type="http://schemas.openxmlformats.org/officeDocument/2006/relationships/slide" Target="slide23.xml"/><Relationship Id="rId9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emf"/><Relationship Id="rId12" Type="http://schemas.openxmlformats.org/officeDocument/2006/relationships/image" Target="../media/image6.png"/><Relationship Id="rId2" Type="http://schemas.microsoft.com/office/2007/relationships/media" Target="../media/media10.m4a"/><Relationship Id="rId1" Type="http://schemas.openxmlformats.org/officeDocument/2006/relationships/audio" Target="NULL" TargetMode="External"/><Relationship Id="rId6" Type="http://schemas.openxmlformats.org/officeDocument/2006/relationships/slide" Target="slide18.xml"/><Relationship Id="rId11" Type="http://schemas.openxmlformats.org/officeDocument/2006/relationships/slide" Target="slide17.xml"/><Relationship Id="rId5" Type="http://schemas.openxmlformats.org/officeDocument/2006/relationships/image" Target="../media/image18.emf"/><Relationship Id="rId10" Type="http://schemas.openxmlformats.org/officeDocument/2006/relationships/image" Target="../media/image9.png"/><Relationship Id="rId4" Type="http://schemas.openxmlformats.org/officeDocument/2006/relationships/slide" Target="slide23.xml"/><Relationship Id="rId9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emf"/><Relationship Id="rId12" Type="http://schemas.openxmlformats.org/officeDocument/2006/relationships/image" Target="../media/image6.png"/><Relationship Id="rId2" Type="http://schemas.microsoft.com/office/2007/relationships/media" Target="../media/media10.m4a"/><Relationship Id="rId1" Type="http://schemas.openxmlformats.org/officeDocument/2006/relationships/audio" Target="NULL" TargetMode="External"/><Relationship Id="rId6" Type="http://schemas.openxmlformats.org/officeDocument/2006/relationships/slide" Target="slide18.xml"/><Relationship Id="rId11" Type="http://schemas.openxmlformats.org/officeDocument/2006/relationships/slide" Target="slide17.xml"/><Relationship Id="rId5" Type="http://schemas.openxmlformats.org/officeDocument/2006/relationships/image" Target="../media/image18.emf"/><Relationship Id="rId10" Type="http://schemas.openxmlformats.org/officeDocument/2006/relationships/image" Target="../media/image9.png"/><Relationship Id="rId4" Type="http://schemas.openxmlformats.org/officeDocument/2006/relationships/slide" Target="slide23.xml"/><Relationship Id="rId9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4.png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6" Type="http://schemas.openxmlformats.org/officeDocument/2006/relationships/slide" Target="slide29.xml"/><Relationship Id="rId11" Type="http://schemas.openxmlformats.org/officeDocument/2006/relationships/image" Target="../media/image6.png"/><Relationship Id="rId5" Type="http://schemas.openxmlformats.org/officeDocument/2006/relationships/image" Target="../media/image23.png"/><Relationship Id="rId10" Type="http://schemas.openxmlformats.org/officeDocument/2006/relationships/slide" Target="slide17.xml"/><Relationship Id="rId4" Type="http://schemas.openxmlformats.org/officeDocument/2006/relationships/slide" Target="slide25.xml"/><Relationship Id="rId9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1.xml"/><Relationship Id="rId7" Type="http://schemas.openxmlformats.org/officeDocument/2006/relationships/slide" Target="slide31.xml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1.xml"/><Relationship Id="rId7" Type="http://schemas.openxmlformats.org/officeDocument/2006/relationships/slide" Target="slide31.xml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6.png"/><Relationship Id="rId4" Type="http://schemas.openxmlformats.org/officeDocument/2006/relationships/image" Target="../media/image23.png"/><Relationship Id="rId9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NULL" TargetMode="External"/><Relationship Id="rId7" Type="http://schemas.openxmlformats.org/officeDocument/2006/relationships/image" Target="../media/image25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24.png"/><Relationship Id="rId11" Type="http://schemas.openxmlformats.org/officeDocument/2006/relationships/image" Target="../media/image6.png"/><Relationship Id="rId5" Type="http://schemas.openxmlformats.org/officeDocument/2006/relationships/image" Target="../media/image23.png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1.xml"/><Relationship Id="rId9" Type="http://schemas.openxmlformats.org/officeDocument/2006/relationships/slide" Target="slide2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microsoft.com/office/2007/relationships/media" Target="../media/media12.m4a"/><Relationship Id="rId1" Type="http://schemas.openxmlformats.org/officeDocument/2006/relationships/audio" Target="NULL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6.png"/><Relationship Id="rId4" Type="http://schemas.openxmlformats.org/officeDocument/2006/relationships/image" Target="../media/image23.png"/><Relationship Id="rId9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microsoft.com/office/2007/relationships/media" Target="../media/media13.m4a"/><Relationship Id="rId1" Type="http://schemas.openxmlformats.org/officeDocument/2006/relationships/audio" Target="NULL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emf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6" Type="http://schemas.openxmlformats.org/officeDocument/2006/relationships/slide" Target="slide8.xml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openxmlformats.org/officeDocument/2006/relationships/slide" Target="slide4.xml"/><Relationship Id="rId9" Type="http://schemas.openxmlformats.org/officeDocument/2006/relationships/image" Target="../media/image5.GI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microsoft.com/office/2007/relationships/media" Target="../media/media13.m4a"/><Relationship Id="rId1" Type="http://schemas.openxmlformats.org/officeDocument/2006/relationships/audio" Target="NULL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6.png"/><Relationship Id="rId4" Type="http://schemas.openxmlformats.org/officeDocument/2006/relationships/image" Target="../media/image23.png"/><Relationship Id="rId9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7.png"/><Relationship Id="rId2" Type="http://schemas.microsoft.com/office/2007/relationships/media" Target="../media/media14.m4a"/><Relationship Id="rId1" Type="http://schemas.openxmlformats.org/officeDocument/2006/relationships/audio" Target="NULL" TargetMode="External"/><Relationship Id="rId6" Type="http://schemas.openxmlformats.org/officeDocument/2006/relationships/slide" Target="slide32.xml"/><Relationship Id="rId11" Type="http://schemas.openxmlformats.org/officeDocument/2006/relationships/slide" Target="slide24.xml"/><Relationship Id="rId5" Type="http://schemas.openxmlformats.org/officeDocument/2006/relationships/image" Target="../media/image26.emf"/><Relationship Id="rId10" Type="http://schemas.openxmlformats.org/officeDocument/2006/relationships/image" Target="../media/image29.png"/><Relationship Id="rId4" Type="http://schemas.openxmlformats.org/officeDocument/2006/relationships/slide" Target="slide36.xml"/><Relationship Id="rId9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38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2" Type="http://schemas.microsoft.com/office/2007/relationships/media" Target="../media/media14.m4a"/><Relationship Id="rId1" Type="http://schemas.openxmlformats.org/officeDocument/2006/relationships/audio" Target="NULL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emf"/><Relationship Id="rId9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2" Type="http://schemas.microsoft.com/office/2007/relationships/media" Target="../media/media14.m4a"/><Relationship Id="rId1" Type="http://schemas.openxmlformats.org/officeDocument/2006/relationships/audio" Target="NULL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29.png"/><Relationship Id="rId4" Type="http://schemas.openxmlformats.org/officeDocument/2006/relationships/image" Target="../media/image26.emf"/><Relationship Id="rId9" Type="http://schemas.openxmlformats.org/officeDocument/2006/relationships/slide" Target="slide38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microsoft.com/office/2007/relationships/media" Target="../media/media15.m4a"/><Relationship Id="rId1" Type="http://schemas.openxmlformats.org/officeDocument/2006/relationships/audio" Target="NULL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emf"/><Relationship Id="rId9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microsoft.com/office/2007/relationships/media" Target="../media/media15.m4a"/><Relationship Id="rId1" Type="http://schemas.openxmlformats.org/officeDocument/2006/relationships/audio" Target="NULL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6.png"/><Relationship Id="rId4" Type="http://schemas.openxmlformats.org/officeDocument/2006/relationships/image" Target="../media/image26.emf"/><Relationship Id="rId9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microsoft.com/office/2007/relationships/media" Target="../media/media16.m4a"/><Relationship Id="rId1" Type="http://schemas.openxmlformats.org/officeDocument/2006/relationships/audio" Target="NULL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emf"/><Relationship Id="rId9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microsoft.com/office/2007/relationships/media" Target="../media/media16.m4a"/><Relationship Id="rId1" Type="http://schemas.openxmlformats.org/officeDocument/2006/relationships/audio" Target="NULL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6.png"/><Relationship Id="rId4" Type="http://schemas.openxmlformats.org/officeDocument/2006/relationships/image" Target="../media/image26.emf"/><Relationship Id="rId9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41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1.png"/><Relationship Id="rId2" Type="http://schemas.microsoft.com/office/2007/relationships/media" Target="../media/media17.m4a"/><Relationship Id="rId1" Type="http://schemas.openxmlformats.org/officeDocument/2006/relationships/audio" Target="NULL" TargetMode="External"/><Relationship Id="rId6" Type="http://schemas.openxmlformats.org/officeDocument/2006/relationships/slide" Target="slide43.xml"/><Relationship Id="rId11" Type="http://schemas.openxmlformats.org/officeDocument/2006/relationships/slide" Target="slide31.xml"/><Relationship Id="rId5" Type="http://schemas.openxmlformats.org/officeDocument/2006/relationships/image" Target="../media/image30.png"/><Relationship Id="rId10" Type="http://schemas.openxmlformats.org/officeDocument/2006/relationships/image" Target="../media/image33.png"/><Relationship Id="rId4" Type="http://schemas.openxmlformats.org/officeDocument/2006/relationships/slide" Target="slide39.xml"/><Relationship Id="rId9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2" Type="http://schemas.microsoft.com/office/2007/relationships/media" Target="../media/media17.m4a"/><Relationship Id="rId1" Type="http://schemas.openxmlformats.org/officeDocument/2006/relationships/audio" Target="NULL" TargetMode="Externa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5" Type="http://schemas.openxmlformats.org/officeDocument/2006/relationships/image" Target="../media/image7.png"/><Relationship Id="rId4" Type="http://schemas.openxmlformats.org/officeDocument/2006/relationships/image" Target="../media/image5.GI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2" Type="http://schemas.microsoft.com/office/2007/relationships/media" Target="../media/media17.m4a"/><Relationship Id="rId1" Type="http://schemas.openxmlformats.org/officeDocument/2006/relationships/audio" Target="NULL" TargetMode="Externa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3.png"/><Relationship Id="rId4" Type="http://schemas.openxmlformats.org/officeDocument/2006/relationships/image" Target="../media/image30.png"/><Relationship Id="rId9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slide" Target="slide38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microsoft.com/office/2007/relationships/media" Target="../media/media18.m4a"/><Relationship Id="rId1" Type="http://schemas.openxmlformats.org/officeDocument/2006/relationships/audio" Target="NULL" TargetMode="Externa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microsoft.com/office/2007/relationships/media" Target="../media/media18.m4a"/><Relationship Id="rId1" Type="http://schemas.openxmlformats.org/officeDocument/2006/relationships/audio" Target="NULL" TargetMode="Externa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6.png"/><Relationship Id="rId4" Type="http://schemas.openxmlformats.org/officeDocument/2006/relationships/image" Target="../media/image30.png"/><Relationship Id="rId9" Type="http://schemas.openxmlformats.org/officeDocument/2006/relationships/slide" Target="slide38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slide" Target="slide38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microsoft.com/office/2007/relationships/media" Target="../media/media19.m4a"/><Relationship Id="rId1" Type="http://schemas.openxmlformats.org/officeDocument/2006/relationships/audio" Target="NULL" TargetMode="Externa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6.png"/><Relationship Id="rId4" Type="http://schemas.openxmlformats.org/officeDocument/2006/relationships/image" Target="../media/image30.png"/><Relationship Id="rId9" Type="http://schemas.openxmlformats.org/officeDocument/2006/relationships/image" Target="../media/image8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38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microsoft.com/office/2007/relationships/media" Target="../media/media19.m4a"/><Relationship Id="rId1" Type="http://schemas.openxmlformats.org/officeDocument/2006/relationships/audio" Target="NULL" TargetMode="Externa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6.png"/><Relationship Id="rId4" Type="http://schemas.openxmlformats.org/officeDocument/2006/relationships/image" Target="../media/image30.png"/><Relationship Id="rId9" Type="http://schemas.openxmlformats.org/officeDocument/2006/relationships/image" Target="../media/image8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38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5.png"/><Relationship Id="rId2" Type="http://schemas.microsoft.com/office/2007/relationships/media" Target="../media/media20.m4a"/><Relationship Id="rId1" Type="http://schemas.openxmlformats.org/officeDocument/2006/relationships/audio" Target="NULL" TargetMode="External"/><Relationship Id="rId6" Type="http://schemas.openxmlformats.org/officeDocument/2006/relationships/slide" Target="slide48.xml"/><Relationship Id="rId11" Type="http://schemas.openxmlformats.org/officeDocument/2006/relationships/image" Target="../media/image6.png"/><Relationship Id="rId5" Type="http://schemas.openxmlformats.org/officeDocument/2006/relationships/image" Target="../media/image34.png"/><Relationship Id="rId10" Type="http://schemas.openxmlformats.org/officeDocument/2006/relationships/image" Target="../media/image36.png"/><Relationship Id="rId4" Type="http://schemas.openxmlformats.org/officeDocument/2006/relationships/slide" Target="slide46.xml"/><Relationship Id="rId9" Type="http://schemas.openxmlformats.org/officeDocument/2006/relationships/slide" Target="slide50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3" Type="http://schemas.openxmlformats.org/officeDocument/2006/relationships/slideLayout" Target="../slideLayouts/slideLayout1.xml"/><Relationship Id="rId7" Type="http://schemas.openxmlformats.org/officeDocument/2006/relationships/slide" Target="slide52.xml"/><Relationship Id="rId2" Type="http://schemas.microsoft.com/office/2007/relationships/media" Target="../media/media20.m4a"/><Relationship Id="rId1" Type="http://schemas.openxmlformats.org/officeDocument/2006/relationships/audio" Target="NULL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35.png"/><Relationship Id="rId10" Type="http://schemas.openxmlformats.org/officeDocument/2006/relationships/image" Target="../media/image6.png"/><Relationship Id="rId4" Type="http://schemas.openxmlformats.org/officeDocument/2006/relationships/image" Target="../media/image34.png"/><Relationship Id="rId9" Type="http://schemas.openxmlformats.org/officeDocument/2006/relationships/image" Target="../media/image36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3" Type="http://schemas.openxmlformats.org/officeDocument/2006/relationships/slideLayout" Target="../slideLayouts/slideLayout1.xml"/><Relationship Id="rId7" Type="http://schemas.openxmlformats.org/officeDocument/2006/relationships/slide" Target="slide52.xml"/><Relationship Id="rId2" Type="http://schemas.microsoft.com/office/2007/relationships/media" Target="../media/media20.m4a"/><Relationship Id="rId1" Type="http://schemas.openxmlformats.org/officeDocument/2006/relationships/audio" Target="NULL" TargetMode="External"/><Relationship Id="rId6" Type="http://schemas.openxmlformats.org/officeDocument/2006/relationships/image" Target="../media/image7.png"/><Relationship Id="rId11" Type="http://schemas.openxmlformats.org/officeDocument/2006/relationships/image" Target="../media/image6.png"/><Relationship Id="rId5" Type="http://schemas.openxmlformats.org/officeDocument/2006/relationships/image" Target="../media/image35.png"/><Relationship Id="rId10" Type="http://schemas.openxmlformats.org/officeDocument/2006/relationships/image" Target="../media/image36.png"/><Relationship Id="rId4" Type="http://schemas.openxmlformats.org/officeDocument/2006/relationships/image" Target="../media/image34.png"/><Relationship Id="rId9" Type="http://schemas.openxmlformats.org/officeDocument/2006/relationships/slide" Target="slide43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3" Type="http://schemas.openxmlformats.org/officeDocument/2006/relationships/slideLayout" Target="../slideLayouts/slideLayout1.xml"/><Relationship Id="rId7" Type="http://schemas.openxmlformats.org/officeDocument/2006/relationships/slide" Target="slide45.xml"/><Relationship Id="rId2" Type="http://schemas.microsoft.com/office/2007/relationships/media" Target="../media/media21.m4a"/><Relationship Id="rId1" Type="http://schemas.openxmlformats.org/officeDocument/2006/relationships/audio" Target="NULL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35.png"/><Relationship Id="rId10" Type="http://schemas.openxmlformats.org/officeDocument/2006/relationships/image" Target="../media/image6.png"/><Relationship Id="rId4" Type="http://schemas.openxmlformats.org/officeDocument/2006/relationships/image" Target="../media/image34.png"/><Relationship Id="rId9" Type="http://schemas.openxmlformats.org/officeDocument/2006/relationships/image" Target="../media/image36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3" Type="http://schemas.openxmlformats.org/officeDocument/2006/relationships/slideLayout" Target="../slideLayouts/slideLayout1.xml"/><Relationship Id="rId7" Type="http://schemas.openxmlformats.org/officeDocument/2006/relationships/slide" Target="slide45.xml"/><Relationship Id="rId2" Type="http://schemas.microsoft.com/office/2007/relationships/media" Target="../media/media21.m4a"/><Relationship Id="rId1" Type="http://schemas.openxmlformats.org/officeDocument/2006/relationships/audio" Target="NULL" TargetMode="External"/><Relationship Id="rId6" Type="http://schemas.openxmlformats.org/officeDocument/2006/relationships/image" Target="../media/image9.png"/><Relationship Id="rId11" Type="http://schemas.openxmlformats.org/officeDocument/2006/relationships/image" Target="../media/image6.png"/><Relationship Id="rId5" Type="http://schemas.openxmlformats.org/officeDocument/2006/relationships/image" Target="../media/image35.png"/><Relationship Id="rId10" Type="http://schemas.openxmlformats.org/officeDocument/2006/relationships/image" Target="../media/image8.png"/><Relationship Id="rId4" Type="http://schemas.openxmlformats.org/officeDocument/2006/relationships/image" Target="../media/image34.png"/><Relationship Id="rId9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emf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3" Type="http://schemas.openxmlformats.org/officeDocument/2006/relationships/slideLayout" Target="../slideLayouts/slideLayout1.xml"/><Relationship Id="rId7" Type="http://schemas.openxmlformats.org/officeDocument/2006/relationships/slide" Target="slide45.xml"/><Relationship Id="rId2" Type="http://schemas.microsoft.com/office/2007/relationships/media" Target="../media/media22.m4a"/><Relationship Id="rId1" Type="http://schemas.openxmlformats.org/officeDocument/2006/relationships/audio" Target="NULL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35.png"/><Relationship Id="rId10" Type="http://schemas.openxmlformats.org/officeDocument/2006/relationships/image" Target="../media/image6.png"/><Relationship Id="rId4" Type="http://schemas.openxmlformats.org/officeDocument/2006/relationships/image" Target="../media/image34.png"/><Relationship Id="rId9" Type="http://schemas.openxmlformats.org/officeDocument/2006/relationships/image" Target="../media/image36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3" Type="http://schemas.openxmlformats.org/officeDocument/2006/relationships/slideLayout" Target="../slideLayouts/slideLayout1.xml"/><Relationship Id="rId7" Type="http://schemas.openxmlformats.org/officeDocument/2006/relationships/slide" Target="slide45.xml"/><Relationship Id="rId2" Type="http://schemas.microsoft.com/office/2007/relationships/media" Target="../media/media22.m4a"/><Relationship Id="rId1" Type="http://schemas.openxmlformats.org/officeDocument/2006/relationships/audio" Target="NULL" TargetMode="External"/><Relationship Id="rId6" Type="http://schemas.openxmlformats.org/officeDocument/2006/relationships/image" Target="../media/image9.png"/><Relationship Id="rId11" Type="http://schemas.openxmlformats.org/officeDocument/2006/relationships/image" Target="../media/image6.png"/><Relationship Id="rId5" Type="http://schemas.openxmlformats.org/officeDocument/2006/relationships/image" Target="../media/image35.png"/><Relationship Id="rId10" Type="http://schemas.openxmlformats.org/officeDocument/2006/relationships/image" Target="../media/image8.png"/><Relationship Id="rId4" Type="http://schemas.openxmlformats.org/officeDocument/2006/relationships/image" Target="../media/image34.png"/><Relationship Id="rId9" Type="http://schemas.openxmlformats.org/officeDocument/2006/relationships/image" Target="../media/image3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microsoft.com/office/2007/relationships/media" Target="../media/media23.m4a"/><Relationship Id="rId1" Type="http://schemas.openxmlformats.org/officeDocument/2006/relationships/audio" Target="NULL" TargetMode="External"/><Relationship Id="rId6" Type="http://schemas.openxmlformats.org/officeDocument/2006/relationships/slide" Target="slide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microsoft.com/office/2007/relationships/media" Target="../media/media23.m4a"/><Relationship Id="rId1" Type="http://schemas.openxmlformats.org/officeDocument/2006/relationships/audio" Target="NULL" TargetMode="External"/><Relationship Id="rId6" Type="http://schemas.openxmlformats.org/officeDocument/2006/relationships/slide" Target="slide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microsoft.com/office/2007/relationships/media" Target="../media/media3.m4a"/><Relationship Id="rId1" Type="http://schemas.openxmlformats.org/officeDocument/2006/relationships/audio" Target="NULL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emf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microsoft.com/office/2007/relationships/media" Target="../media/media4.m4a"/><Relationship Id="rId1" Type="http://schemas.openxmlformats.org/officeDocument/2006/relationships/audio" Target="NULL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emf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雲形吹き出し 17"/>
          <p:cNvSpPr/>
          <p:nvPr/>
        </p:nvSpPr>
        <p:spPr>
          <a:xfrm>
            <a:off x="2667001" y="225054"/>
            <a:ext cx="9337040" cy="3869425"/>
          </a:xfrm>
          <a:prstGeom prst="cloudCallout">
            <a:avLst>
              <a:gd name="adj1" fmla="val -33236"/>
              <a:gd name="adj2" fmla="val 63365"/>
            </a:avLst>
          </a:prstGeom>
          <a:gradFill>
            <a:gsLst>
              <a:gs pos="0">
                <a:srgbClr val="FFFF00"/>
              </a:gs>
              <a:gs pos="0">
                <a:srgbClr val="FFFF00"/>
              </a:gs>
              <a:gs pos="46000">
                <a:schemeClr val="accent4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>
            <a:hlinkClick r:id="rId2" action="ppaction://hlinksldjump"/>
          </p:cNvPr>
          <p:cNvSpPr/>
          <p:nvPr/>
        </p:nvSpPr>
        <p:spPr bwMode="auto">
          <a:xfrm>
            <a:off x="5557695" y="4445659"/>
            <a:ext cx="3951890" cy="2448910"/>
          </a:xfrm>
          <a:prstGeom prst="rightArrow">
            <a:avLst/>
          </a:prstGeom>
          <a:gradFill>
            <a:gsLst>
              <a:gs pos="0">
                <a:srgbClr val="FFD13F"/>
              </a:gs>
              <a:gs pos="35000">
                <a:schemeClr val="accent2">
                  <a:lumMod val="0"/>
                  <a:lumOff val="100000"/>
                </a:schemeClr>
              </a:gs>
              <a:gs pos="85000">
                <a:srgbClr val="FFD13F"/>
              </a:gs>
            </a:gsLst>
            <a:path path="circle">
              <a:fillToRect l="50000" t="-80000" r="50000" b="180000"/>
            </a:path>
          </a:gradFill>
          <a:ln w="38100" cap="flat" cmpd="sng" algn="ctr">
            <a:solidFill>
              <a:srgbClr val="33CC33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67631" y="757531"/>
            <a:ext cx="7968594" cy="247907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morning" dir="t"/>
            </a:scene3d>
            <a:sp3d extrusionH="57150" contourW="12700">
              <a:bevelT w="228600" h="304800"/>
              <a:bevelB w="228600" h="38100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r>
              <a:rPr lang="en-US" altLang="ja-JP" sz="8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Famous</a:t>
            </a:r>
            <a:r>
              <a:rPr lang="en-US" altLang="ja-JP" sz="80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8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ones</a:t>
            </a:r>
            <a:r>
              <a:rPr lang="en-US" altLang="ja-JP" sz="80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8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in </a:t>
            </a:r>
            <a:r>
              <a:rPr lang="en-US" altLang="ja-JP" sz="80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TOKUSHIMA!</a:t>
            </a:r>
            <a:endParaRPr lang="ja-JP" altLang="ja-JP" sz="80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2" name="コンテンツ プレースホルダ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6" y="2631440"/>
            <a:ext cx="4163184" cy="4163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タイトル 1">
            <a:hlinkClick r:id="rId2" action="ppaction://hlinksldjump"/>
          </p:cNvPr>
          <p:cNvSpPr txBox="1">
            <a:spLocks/>
          </p:cNvSpPr>
          <p:nvPr/>
        </p:nvSpPr>
        <p:spPr bwMode="auto">
          <a:xfrm>
            <a:off x="5414743" y="5002707"/>
            <a:ext cx="4237794" cy="133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ja-JP" sz="49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Let’s start.</a:t>
            </a:r>
            <a:r>
              <a:rPr kumimoji="1" lang="en-US" altLang="ja-JP" sz="4900" dirty="0" smtClean="0">
                <a:latin typeface="Comic Sans MS" panose="030F0702030302020204" pitchFamily="66" charset="0"/>
              </a:rPr>
              <a:t/>
            </a:r>
            <a:br>
              <a:rPr kumimoji="1" lang="en-US" altLang="ja-JP" sz="4900" dirty="0" smtClean="0">
                <a:latin typeface="Comic Sans MS" panose="030F0702030302020204" pitchFamily="66" charset="0"/>
              </a:rPr>
            </a:br>
            <a:r>
              <a:rPr kumimoji="1" lang="ja-JP" altLang="en-US" sz="2500" b="1" dirty="0" smtClean="0">
                <a:solidFill>
                  <a:schemeClr val="tx1"/>
                </a:solidFill>
                <a:latin typeface="AR P丸ゴシック体E" pitchFamily="50" charset="-128"/>
                <a:ea typeface="AR P丸ゴシック体E" pitchFamily="50" charset="-128"/>
              </a:rPr>
              <a:t>はじめよう</a:t>
            </a:r>
          </a:p>
        </p:txBody>
      </p:sp>
      <p:sp>
        <p:nvSpPr>
          <p:cNvPr id="15" name="ハート 14"/>
          <p:cNvSpPr/>
          <p:nvPr/>
        </p:nvSpPr>
        <p:spPr>
          <a:xfrm rot="1462995">
            <a:off x="2721495" y="2736033"/>
            <a:ext cx="613954" cy="496389"/>
          </a:xfrm>
          <a:prstGeom prst="heart">
            <a:avLst/>
          </a:prstGeom>
          <a:solidFill>
            <a:srgbClr val="FF0000"/>
          </a:solidFill>
          <a:scene3d>
            <a:camera prst="orthographicFront"/>
            <a:lightRig rig="morning" dir="t"/>
          </a:scene3d>
          <a:sp3d contourW="12700" prstMaterial="metal">
            <a:bevelT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58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35000">
              <a:schemeClr val="accent1">
                <a:lumMod val="20000"/>
                <a:lumOff val="80000"/>
                <a:alpha val="0"/>
              </a:schemeClr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>red </a:t>
            </a:r>
            <a:r>
              <a:rPr kumimoji="1" lang="en-US" altLang="ja-JP" sz="9600" dirty="0" smtClean="0">
                <a:latin typeface="Comic Sans MS" panose="030F0702030302020204" pitchFamily="66" charset="0"/>
              </a:rPr>
              <a:t>snapper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6" name="図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61" y="2882951"/>
            <a:ext cx="3302408" cy="2744668"/>
          </a:xfrm>
          <a:prstGeom prst="rect">
            <a:avLst/>
          </a:prstGeom>
        </p:spPr>
      </p:pic>
      <p:pic>
        <p:nvPicPr>
          <p:cNvPr id="7" name="図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837" y="2763150"/>
            <a:ext cx="2598979" cy="2612039"/>
          </a:xfrm>
          <a:prstGeom prst="rect">
            <a:avLst/>
          </a:prstGeom>
        </p:spPr>
      </p:pic>
      <p:sp>
        <p:nvSpPr>
          <p:cNvPr id="14" name="円形吹き出し 13"/>
          <p:cNvSpPr/>
          <p:nvPr/>
        </p:nvSpPr>
        <p:spPr>
          <a:xfrm rot="10800000">
            <a:off x="8220836" y="1576290"/>
            <a:ext cx="2769827" cy="879250"/>
          </a:xfrm>
          <a:prstGeom prst="wedgeEllipseCallou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コンテンツ プレースホルダー 2"/>
          <p:cNvSpPr txBox="1">
            <a:spLocks/>
          </p:cNvSpPr>
          <p:nvPr/>
        </p:nvSpPr>
        <p:spPr>
          <a:xfrm>
            <a:off x="8765877" y="1569508"/>
            <a:ext cx="1807780" cy="912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9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Play</a:t>
            </a:r>
            <a: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/>
            </a:r>
            <a:b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</a:br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さいせい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5" name="図 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07" y="2676790"/>
            <a:ext cx="2496108" cy="2950829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01.5847" end="936.8287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371" y="212608"/>
            <a:ext cx="1437292" cy="1268409"/>
          </a:xfrm>
          <a:prstGeom prst="rect">
            <a:avLst/>
          </a:prstGeom>
        </p:spPr>
      </p:pic>
      <p:sp>
        <p:nvSpPr>
          <p:cNvPr id="9" name="左矢印 8">
            <a:hlinkClick r:id="rId11" action="ppaction://hlinksldjump"/>
          </p:cNvPr>
          <p:cNvSpPr/>
          <p:nvPr/>
        </p:nvSpPr>
        <p:spPr>
          <a:xfrm>
            <a:off x="233680" y="5274422"/>
            <a:ext cx="1885398" cy="1481978"/>
          </a:xfrm>
          <a:prstGeom prst="leftArrow">
            <a:avLst/>
          </a:prstGeom>
          <a:pattFill prst="pct2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40000"/>
                <a:lumOff val="60000"/>
              </a:schemeClr>
            </a:bgClr>
          </a:pattFill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コンテンツ プレースホルダー 2">
            <a:hlinkClick r:id="rId11" action="ppaction://hlinksldjump"/>
          </p:cNvPr>
          <p:cNvSpPr txBox="1">
            <a:spLocks/>
          </p:cNvSpPr>
          <p:nvPr/>
        </p:nvSpPr>
        <p:spPr>
          <a:xfrm>
            <a:off x="286448" y="5659300"/>
            <a:ext cx="1779862" cy="71222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Back</a:t>
            </a:r>
            <a:b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ja-JP" altLang="en-US" sz="1600" b="1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もどる</a:t>
            </a:r>
            <a:endParaRPr lang="ja-JP" altLang="en-US" sz="1600" b="1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280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5000">
              <a:schemeClr val="accent4">
                <a:lumMod val="20000"/>
                <a:lumOff val="80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>red </a:t>
            </a:r>
            <a:r>
              <a:rPr kumimoji="1" lang="en-US" altLang="ja-JP" sz="9600" dirty="0" smtClean="0">
                <a:latin typeface="Comic Sans MS" panose="030F0702030302020204" pitchFamily="66" charset="0"/>
              </a:rPr>
              <a:t>snapper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61" y="2882951"/>
            <a:ext cx="3302408" cy="274466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837" y="2763150"/>
            <a:ext cx="2598979" cy="2612039"/>
          </a:xfrm>
          <a:prstGeom prst="rect">
            <a:avLst/>
          </a:prstGeom>
        </p:spPr>
      </p:pic>
      <p:sp>
        <p:nvSpPr>
          <p:cNvPr id="8" name="ドーナツ 7">
            <a:hlinkClick r:id="rId6" action="ppaction://hlinksldjump"/>
          </p:cNvPr>
          <p:cNvSpPr/>
          <p:nvPr/>
        </p:nvSpPr>
        <p:spPr>
          <a:xfrm>
            <a:off x="4460240" y="2643170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52" y="158046"/>
            <a:ext cx="2404335" cy="2879443"/>
          </a:xfrm>
          <a:prstGeom prst="rect">
            <a:avLst/>
          </a:prstGeom>
        </p:spPr>
      </p:pic>
      <p:sp>
        <p:nvSpPr>
          <p:cNvPr id="11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2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2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07" y="2676790"/>
            <a:ext cx="2496108" cy="2950829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01.5847" end="936.8287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498" y="413617"/>
            <a:ext cx="1437292" cy="126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52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5000">
              <a:schemeClr val="accent4">
                <a:lumMod val="20000"/>
                <a:lumOff val="80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>red </a:t>
            </a:r>
            <a:r>
              <a:rPr kumimoji="1" lang="en-US" altLang="ja-JP" sz="9600" dirty="0" smtClean="0">
                <a:latin typeface="Comic Sans MS" panose="030F0702030302020204" pitchFamily="66" charset="0"/>
              </a:rPr>
              <a:t>snapper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61" y="2882951"/>
            <a:ext cx="3302408" cy="274466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837" y="2763150"/>
            <a:ext cx="2598979" cy="2612039"/>
          </a:xfrm>
          <a:prstGeom prst="rect">
            <a:avLst/>
          </a:prstGeom>
        </p:spPr>
      </p:pic>
      <p:sp>
        <p:nvSpPr>
          <p:cNvPr id="8" name="ドーナツ 7">
            <a:hlinkClick r:id="rId6" action="ppaction://hlinksldjump"/>
          </p:cNvPr>
          <p:cNvSpPr/>
          <p:nvPr/>
        </p:nvSpPr>
        <p:spPr>
          <a:xfrm>
            <a:off x="4460240" y="2643170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52" y="158046"/>
            <a:ext cx="2404335" cy="2879443"/>
          </a:xfrm>
          <a:prstGeom prst="rect">
            <a:avLst/>
          </a:prstGeom>
        </p:spPr>
      </p:pic>
      <p:sp>
        <p:nvSpPr>
          <p:cNvPr id="11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2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2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07" y="2676790"/>
            <a:ext cx="2496108" cy="2950829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21.9505" end="1028.4749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894837" y="1776728"/>
            <a:ext cx="852468" cy="852468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01.5847" end="936.8287"/>
                </p14:media>
              </p:ext>
            </p:ext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498" y="413617"/>
            <a:ext cx="1437292" cy="126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38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EEBF7">
                <a:lumMod val="45000"/>
                <a:lumOff val="55000"/>
              </a:srgbClr>
            </a:gs>
            <a:gs pos="0">
              <a:schemeClr val="accent5"/>
            </a:gs>
            <a:gs pos="35000">
              <a:schemeClr val="accent1">
                <a:lumMod val="20000"/>
                <a:lumOff val="80000"/>
                <a:alpha val="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shrimp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61" y="2882951"/>
            <a:ext cx="3302408" cy="274466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837" y="2763150"/>
            <a:ext cx="2598979" cy="261203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07" y="2676790"/>
            <a:ext cx="2496108" cy="2950829"/>
          </a:xfrm>
          <a:prstGeom prst="rect">
            <a:avLst/>
          </a:prstGeom>
        </p:spPr>
      </p:pic>
      <p:sp>
        <p:nvSpPr>
          <p:cNvPr id="13" name="乗算記号 4"/>
          <p:cNvSpPr/>
          <p:nvPr/>
        </p:nvSpPr>
        <p:spPr>
          <a:xfrm>
            <a:off x="384707" y="2699550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97.9686" end="965.0493"/>
                </p14:media>
              </p:ext>
            </p:ext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880" y="554922"/>
            <a:ext cx="1300480" cy="114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19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EEBF7">
                <a:lumMod val="45000"/>
                <a:lumOff val="55000"/>
              </a:srgbClr>
            </a:gs>
            <a:gs pos="0">
              <a:schemeClr val="accent5"/>
            </a:gs>
            <a:gs pos="35000">
              <a:schemeClr val="accent1">
                <a:lumMod val="20000"/>
                <a:lumOff val="80000"/>
                <a:alpha val="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shrimp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61" y="2882951"/>
            <a:ext cx="3302408" cy="274466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837" y="2763150"/>
            <a:ext cx="2598979" cy="261203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07" y="2676790"/>
            <a:ext cx="2496108" cy="2950829"/>
          </a:xfrm>
          <a:prstGeom prst="rect">
            <a:avLst/>
          </a:prstGeom>
        </p:spPr>
      </p:pic>
      <p:sp>
        <p:nvSpPr>
          <p:cNvPr id="13" name="乗算記号 4"/>
          <p:cNvSpPr/>
          <p:nvPr/>
        </p:nvSpPr>
        <p:spPr>
          <a:xfrm>
            <a:off x="384707" y="2699550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97.9686" end="965.0493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052623" y="741461"/>
            <a:ext cx="821717" cy="821717"/>
          </a:xfrm>
          <a:prstGeom prst="rect">
            <a:avLst/>
          </a:prstGeom>
        </p:spPr>
      </p:pic>
      <p:sp>
        <p:nvSpPr>
          <p:cNvPr id="10" name="コンテンツ プレースホルダー 2">
            <a:hlinkClick r:id="rId9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97.9686" end="965.0493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880" y="554922"/>
            <a:ext cx="1300480" cy="114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2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1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accent1">
                <a:alpha val="0"/>
                <a:lumMod val="20000"/>
                <a:lumOff val="80000"/>
              </a:schemeClr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squid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61" y="2882951"/>
            <a:ext cx="3302408" cy="274466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837" y="2763150"/>
            <a:ext cx="2598979" cy="261203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07" y="2676790"/>
            <a:ext cx="2496108" cy="2950829"/>
          </a:xfrm>
          <a:prstGeom prst="rect">
            <a:avLst/>
          </a:prstGeom>
        </p:spPr>
      </p:pic>
      <p:sp>
        <p:nvSpPr>
          <p:cNvPr id="10" name="乗算記号 4"/>
          <p:cNvSpPr/>
          <p:nvPr/>
        </p:nvSpPr>
        <p:spPr>
          <a:xfrm>
            <a:off x="8436751" y="2519654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68.5828" end="1088.9066"/>
                </p14:media>
              </p:ext>
            </p:ext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726" y="384203"/>
            <a:ext cx="1266049" cy="121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7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accent1">
                <a:alpha val="0"/>
                <a:lumMod val="20000"/>
                <a:lumOff val="80000"/>
              </a:schemeClr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squid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61" y="2882951"/>
            <a:ext cx="3302408" cy="274466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837" y="2763150"/>
            <a:ext cx="2598979" cy="261203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07" y="2676790"/>
            <a:ext cx="2496108" cy="2950829"/>
          </a:xfrm>
          <a:prstGeom prst="rect">
            <a:avLst/>
          </a:prstGeom>
        </p:spPr>
      </p:pic>
      <p:sp>
        <p:nvSpPr>
          <p:cNvPr id="10" name="乗算記号 4"/>
          <p:cNvSpPr/>
          <p:nvPr/>
        </p:nvSpPr>
        <p:spPr>
          <a:xfrm>
            <a:off x="8436751" y="2519654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68.5828" end="1088.9066"/>
                </p14:media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9889526" y="714471"/>
            <a:ext cx="609600" cy="609600"/>
          </a:xfrm>
          <a:prstGeom prst="rect">
            <a:avLst/>
          </a:prstGeom>
        </p:spPr>
      </p:pic>
      <p:sp>
        <p:nvSpPr>
          <p:cNvPr id="13" name="コンテンツ プレースホルダー 2">
            <a:hlinkClick r:id="rId9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68.5828" end="1088.9066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726" y="384203"/>
            <a:ext cx="1266049" cy="121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8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accent6">
                <a:lumMod val="20000"/>
                <a:lumOff val="80000"/>
                <a:alpha val="0"/>
              </a:schemeClr>
            </a:gs>
            <a:gs pos="0">
              <a:schemeClr val="accent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81189" y="38866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sweet potato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4" name="図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/>
          <a:srcRect l="64436" b="34382"/>
          <a:stretch/>
        </p:blipFill>
        <p:spPr>
          <a:xfrm>
            <a:off x="1264253" y="2017513"/>
            <a:ext cx="2665926" cy="3449348"/>
          </a:xfrm>
          <a:prstGeom prst="rect">
            <a:avLst/>
          </a:prstGeom>
        </p:spPr>
      </p:pic>
      <p:pic>
        <p:nvPicPr>
          <p:cNvPr id="8" name="図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093145">
            <a:off x="8218481" y="2930542"/>
            <a:ext cx="3807776" cy="1866970"/>
          </a:xfrm>
          <a:prstGeom prst="rect">
            <a:avLst/>
          </a:prstGeom>
        </p:spPr>
      </p:pic>
      <p:sp>
        <p:nvSpPr>
          <p:cNvPr id="10" name="円形吹き出し 9"/>
          <p:cNvSpPr/>
          <p:nvPr/>
        </p:nvSpPr>
        <p:spPr>
          <a:xfrm rot="10800000">
            <a:off x="9122357" y="1601143"/>
            <a:ext cx="2769827" cy="879250"/>
          </a:xfrm>
          <a:prstGeom prst="wedgeEllipseCallou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コンテンツ プレースホルダー 2"/>
          <p:cNvSpPr txBox="1">
            <a:spLocks/>
          </p:cNvSpPr>
          <p:nvPr/>
        </p:nvSpPr>
        <p:spPr>
          <a:xfrm>
            <a:off x="9705934" y="1667407"/>
            <a:ext cx="1807780" cy="8667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9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Play</a:t>
            </a:r>
            <a: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/>
            </a:r>
            <a:b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</a:br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さいせい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sp>
        <p:nvSpPr>
          <p:cNvPr id="9" name="左矢印 8">
            <a:hlinkClick r:id="rId8" action="ppaction://hlinksldjump"/>
          </p:cNvPr>
          <p:cNvSpPr/>
          <p:nvPr/>
        </p:nvSpPr>
        <p:spPr>
          <a:xfrm>
            <a:off x="233680" y="5274422"/>
            <a:ext cx="1885398" cy="1481978"/>
          </a:xfrm>
          <a:prstGeom prst="leftArrow">
            <a:avLst/>
          </a:prstGeom>
          <a:pattFill prst="pct2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40000"/>
                <a:lumOff val="60000"/>
              </a:schemeClr>
            </a:bgClr>
          </a:pattFill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286448" y="5659300"/>
            <a:ext cx="1779862" cy="71222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Back</a:t>
            </a:r>
            <a:b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ja-JP" altLang="en-US" sz="1600" b="1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もどる</a:t>
            </a:r>
            <a:endParaRPr lang="ja-JP" altLang="en-US" sz="1600" b="1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5" name="図 4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7548">
            <a:off x="4735680" y="1967222"/>
            <a:ext cx="2964440" cy="361517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949" end="1366.1043"/>
                </p14:media>
              </p:ext>
            </p:ext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118" y="101600"/>
            <a:ext cx="1638234" cy="144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54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13F"/>
            </a:gs>
            <a:gs pos="35000">
              <a:schemeClr val="accent4">
                <a:lumMod val="20000"/>
                <a:lumOff val="80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81189" y="38866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sweet potato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4" name="図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/>
          <a:srcRect l="64436" b="34382"/>
          <a:stretch/>
        </p:blipFill>
        <p:spPr>
          <a:xfrm>
            <a:off x="1264253" y="2017513"/>
            <a:ext cx="2665926" cy="3449348"/>
          </a:xfrm>
          <a:prstGeom prst="rect">
            <a:avLst/>
          </a:prstGeom>
        </p:spPr>
      </p:pic>
      <p:pic>
        <p:nvPicPr>
          <p:cNvPr id="8" name="図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093145">
            <a:off x="8218481" y="2930542"/>
            <a:ext cx="3807776" cy="1866970"/>
          </a:xfrm>
          <a:prstGeom prst="rect">
            <a:avLst/>
          </a:prstGeom>
        </p:spPr>
      </p:pic>
      <p:pic>
        <p:nvPicPr>
          <p:cNvPr id="5" name="図 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7548">
            <a:off x="4735680" y="1967222"/>
            <a:ext cx="2964440" cy="361517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949" end="1366.1043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118" y="101600"/>
            <a:ext cx="1638234" cy="144574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110"/>
            <a:ext cx="2186948" cy="2619099"/>
          </a:xfrm>
          <a:prstGeom prst="rect">
            <a:avLst/>
          </a:prstGeom>
        </p:spPr>
      </p:pic>
      <p:sp>
        <p:nvSpPr>
          <p:cNvPr id="14" name="ドーナツ 13">
            <a:hlinkClick r:id="rId12" action="ppaction://hlinksldjump"/>
          </p:cNvPr>
          <p:cNvSpPr/>
          <p:nvPr/>
        </p:nvSpPr>
        <p:spPr>
          <a:xfrm>
            <a:off x="8522169" y="2210733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コンテンツ プレースホルダー 2">
            <a:hlinkClick r:id="rId12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2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2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972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13F"/>
            </a:gs>
            <a:gs pos="35000">
              <a:schemeClr val="accent4">
                <a:lumMod val="20000"/>
                <a:lumOff val="80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81189" y="38866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sweet potato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4" name="図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/>
          <a:srcRect l="64436" b="34382"/>
          <a:stretch/>
        </p:blipFill>
        <p:spPr>
          <a:xfrm>
            <a:off x="1264253" y="2017513"/>
            <a:ext cx="2665926" cy="3449348"/>
          </a:xfrm>
          <a:prstGeom prst="rect">
            <a:avLst/>
          </a:prstGeom>
        </p:spPr>
      </p:pic>
      <p:pic>
        <p:nvPicPr>
          <p:cNvPr id="8" name="図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093145">
            <a:off x="8218481" y="2930542"/>
            <a:ext cx="3807776" cy="1866970"/>
          </a:xfrm>
          <a:prstGeom prst="rect">
            <a:avLst/>
          </a:prstGeom>
        </p:spPr>
      </p:pic>
      <p:pic>
        <p:nvPicPr>
          <p:cNvPr id="5" name="図 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7548">
            <a:off x="4735680" y="1967222"/>
            <a:ext cx="2964440" cy="361517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949" end="1366.1043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118" y="101600"/>
            <a:ext cx="1638234" cy="144574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110"/>
            <a:ext cx="2186948" cy="2619099"/>
          </a:xfrm>
          <a:prstGeom prst="rect">
            <a:avLst/>
          </a:prstGeom>
        </p:spPr>
      </p:pic>
      <p:sp>
        <p:nvSpPr>
          <p:cNvPr id="14" name="ドーナツ 13">
            <a:hlinkClick r:id="rId12" action="ppaction://hlinksldjump"/>
          </p:cNvPr>
          <p:cNvSpPr/>
          <p:nvPr/>
        </p:nvSpPr>
        <p:spPr>
          <a:xfrm>
            <a:off x="8522169" y="2210733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コンテンツ プレースホルダー 2">
            <a:hlinkClick r:id="rId12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2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2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0" name="メディア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943" end="1298.1043"/>
                </p14:media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61777" y="811447"/>
            <a:ext cx="574169" cy="57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9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雲形吹き出し 17"/>
          <p:cNvSpPr/>
          <p:nvPr/>
        </p:nvSpPr>
        <p:spPr>
          <a:xfrm>
            <a:off x="2667001" y="225054"/>
            <a:ext cx="9337040" cy="3869425"/>
          </a:xfrm>
          <a:prstGeom prst="cloudCallout">
            <a:avLst>
              <a:gd name="adj1" fmla="val -33236"/>
              <a:gd name="adj2" fmla="val 63365"/>
            </a:avLst>
          </a:prstGeom>
          <a:gradFill>
            <a:gsLst>
              <a:gs pos="0">
                <a:srgbClr val="FFFF00"/>
              </a:gs>
              <a:gs pos="0">
                <a:srgbClr val="FFFF00"/>
              </a:gs>
              <a:gs pos="46000">
                <a:schemeClr val="accent4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>
            <a:hlinkClick r:id="rId4" action="ppaction://hlinksldjump"/>
          </p:cNvPr>
          <p:cNvSpPr/>
          <p:nvPr/>
        </p:nvSpPr>
        <p:spPr bwMode="auto">
          <a:xfrm>
            <a:off x="5557695" y="4445659"/>
            <a:ext cx="3951890" cy="2448910"/>
          </a:xfrm>
          <a:prstGeom prst="rightArrow">
            <a:avLst/>
          </a:prstGeom>
          <a:gradFill>
            <a:gsLst>
              <a:gs pos="0">
                <a:srgbClr val="FFD13F"/>
              </a:gs>
              <a:gs pos="35000">
                <a:schemeClr val="accent2">
                  <a:lumMod val="0"/>
                  <a:lumOff val="100000"/>
                </a:schemeClr>
              </a:gs>
              <a:gs pos="85000">
                <a:srgbClr val="FFD13F"/>
              </a:gs>
            </a:gsLst>
            <a:path path="circle">
              <a:fillToRect l="50000" t="-80000" r="50000" b="180000"/>
            </a:path>
          </a:gradFill>
          <a:ln w="38100" cap="flat" cmpd="sng" algn="ctr">
            <a:solidFill>
              <a:srgbClr val="33CC33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67631" y="757531"/>
            <a:ext cx="7968594" cy="247907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morning" dir="t"/>
            </a:scene3d>
            <a:sp3d extrusionH="57150" contourW="12700">
              <a:bevelT w="228600" h="304800"/>
              <a:bevelB w="228600" h="38100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r>
              <a:rPr lang="en-US" altLang="ja-JP" sz="8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Famous</a:t>
            </a:r>
            <a:r>
              <a:rPr lang="en-US" altLang="ja-JP" sz="80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8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ones</a:t>
            </a:r>
            <a:r>
              <a:rPr lang="en-US" altLang="ja-JP" sz="80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8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in </a:t>
            </a:r>
            <a:r>
              <a:rPr lang="en-US" altLang="ja-JP" sz="80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TOKUSHIMA!</a:t>
            </a:r>
            <a:endParaRPr lang="ja-JP" altLang="ja-JP" sz="80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2" name="コンテンツ プレースホルダ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6" y="2631440"/>
            <a:ext cx="4163184" cy="4163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タイトル 1">
            <a:hlinkClick r:id="rId4" action="ppaction://hlinksldjump"/>
          </p:cNvPr>
          <p:cNvSpPr txBox="1">
            <a:spLocks/>
          </p:cNvSpPr>
          <p:nvPr/>
        </p:nvSpPr>
        <p:spPr bwMode="auto">
          <a:xfrm>
            <a:off x="5414743" y="5002707"/>
            <a:ext cx="4237794" cy="133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ja-JP" sz="49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Let’s start.</a:t>
            </a:r>
            <a:r>
              <a:rPr kumimoji="1" lang="en-US" altLang="ja-JP" sz="4900" dirty="0" smtClean="0">
                <a:latin typeface="Comic Sans MS" panose="030F0702030302020204" pitchFamily="66" charset="0"/>
              </a:rPr>
              <a:t/>
            </a:r>
            <a:br>
              <a:rPr kumimoji="1" lang="en-US" altLang="ja-JP" sz="4900" dirty="0" smtClean="0">
                <a:latin typeface="Comic Sans MS" panose="030F0702030302020204" pitchFamily="66" charset="0"/>
              </a:rPr>
            </a:br>
            <a:r>
              <a:rPr kumimoji="1" lang="ja-JP" altLang="en-US" sz="2500" b="1" dirty="0" smtClean="0">
                <a:solidFill>
                  <a:schemeClr val="tx1"/>
                </a:solidFill>
                <a:latin typeface="AR P丸ゴシック体E" pitchFamily="50" charset="-128"/>
                <a:ea typeface="AR P丸ゴシック体E" pitchFamily="50" charset="-128"/>
              </a:rPr>
              <a:t>はじめよう</a:t>
            </a:r>
          </a:p>
        </p:txBody>
      </p:sp>
      <p:sp>
        <p:nvSpPr>
          <p:cNvPr id="15" name="ハート 14"/>
          <p:cNvSpPr/>
          <p:nvPr/>
        </p:nvSpPr>
        <p:spPr>
          <a:xfrm rot="1462995">
            <a:off x="2721495" y="2736033"/>
            <a:ext cx="613954" cy="496389"/>
          </a:xfrm>
          <a:prstGeom prst="heart">
            <a:avLst/>
          </a:prstGeom>
          <a:solidFill>
            <a:srgbClr val="FF0000"/>
          </a:solidFill>
          <a:scene3d>
            <a:camera prst="orthographicFront"/>
            <a:lightRig rig="morning" dir="t"/>
          </a:scene3d>
          <a:sp3d contourW="12700" prstMaterial="metal">
            <a:bevelT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700" end="815.8809"/>
                </p14:media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436489" y="54717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695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accent6">
                <a:lumMod val="20000"/>
                <a:lumOff val="80000"/>
                <a:alpha val="0"/>
              </a:schemeClr>
            </a:gs>
            <a:gs pos="0">
              <a:schemeClr val="accent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/>
          <a:srcRect l="64436" b="34382"/>
          <a:stretch/>
        </p:blipFill>
        <p:spPr>
          <a:xfrm>
            <a:off x="1264253" y="2017513"/>
            <a:ext cx="2665926" cy="3449348"/>
          </a:xfrm>
          <a:prstGeom prst="rect">
            <a:avLst/>
          </a:prstGeom>
        </p:spPr>
      </p:pic>
      <p:pic>
        <p:nvPicPr>
          <p:cNvPr id="8" name="図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093145">
            <a:off x="8218481" y="2930542"/>
            <a:ext cx="3807776" cy="1866970"/>
          </a:xfrm>
          <a:prstGeom prst="rect">
            <a:avLst/>
          </a:prstGeom>
        </p:spPr>
      </p:pic>
      <p:pic>
        <p:nvPicPr>
          <p:cNvPr id="5" name="図 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7548">
            <a:off x="4735680" y="1967222"/>
            <a:ext cx="2964440" cy="3615170"/>
          </a:xfrm>
          <a:prstGeom prst="rect">
            <a:avLst/>
          </a:prstGeom>
        </p:spPr>
      </p:pic>
      <p:sp>
        <p:nvSpPr>
          <p:cNvPr id="13" name="タイトル 1"/>
          <p:cNvSpPr txBox="1">
            <a:spLocks/>
          </p:cNvSpPr>
          <p:nvPr/>
        </p:nvSpPr>
        <p:spPr>
          <a:xfrm>
            <a:off x="1205628" y="355385"/>
            <a:ext cx="9144000" cy="14197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9600" dirty="0" smtClean="0">
                <a:latin typeface="Comic Sans MS" panose="030F0702030302020204" pitchFamily="66" charset="0"/>
              </a:rPr>
              <a:t> sweet corn</a:t>
            </a:r>
            <a:endParaRPr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33" end="1516.3832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280" y="396091"/>
            <a:ext cx="1625600" cy="1434591"/>
          </a:xfrm>
          <a:prstGeom prst="rect">
            <a:avLst/>
          </a:prstGeom>
        </p:spPr>
      </p:pic>
      <p:sp>
        <p:nvSpPr>
          <p:cNvPr id="15" name="乗算記号 4"/>
          <p:cNvSpPr/>
          <p:nvPr/>
        </p:nvSpPr>
        <p:spPr>
          <a:xfrm>
            <a:off x="4566029" y="2252857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3" y="8304"/>
            <a:ext cx="2112190" cy="2514512"/>
          </a:xfrm>
          <a:prstGeom prst="rect">
            <a:avLst/>
          </a:prstGeom>
        </p:spPr>
      </p:pic>
      <p:sp>
        <p:nvSpPr>
          <p:cNvPr id="17" name="コンテンツ プレースホルダー 2">
            <a:hlinkClick r:id="rId12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2645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accent6">
                <a:lumMod val="20000"/>
                <a:lumOff val="80000"/>
                <a:alpha val="0"/>
              </a:schemeClr>
            </a:gs>
            <a:gs pos="0">
              <a:schemeClr val="accent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/>
          <a:srcRect l="64436" b="34382"/>
          <a:stretch/>
        </p:blipFill>
        <p:spPr>
          <a:xfrm>
            <a:off x="1264253" y="2017513"/>
            <a:ext cx="2665926" cy="3449348"/>
          </a:xfrm>
          <a:prstGeom prst="rect">
            <a:avLst/>
          </a:prstGeom>
        </p:spPr>
      </p:pic>
      <p:pic>
        <p:nvPicPr>
          <p:cNvPr id="8" name="図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093145">
            <a:off x="8218481" y="2930542"/>
            <a:ext cx="3807776" cy="1866970"/>
          </a:xfrm>
          <a:prstGeom prst="rect">
            <a:avLst/>
          </a:prstGeom>
        </p:spPr>
      </p:pic>
      <p:pic>
        <p:nvPicPr>
          <p:cNvPr id="5" name="図 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7548">
            <a:off x="4735680" y="1967222"/>
            <a:ext cx="2964440" cy="3615170"/>
          </a:xfrm>
          <a:prstGeom prst="rect">
            <a:avLst/>
          </a:prstGeom>
        </p:spPr>
      </p:pic>
      <p:sp>
        <p:nvSpPr>
          <p:cNvPr id="13" name="タイトル 1"/>
          <p:cNvSpPr txBox="1">
            <a:spLocks/>
          </p:cNvSpPr>
          <p:nvPr/>
        </p:nvSpPr>
        <p:spPr>
          <a:xfrm>
            <a:off x="1205628" y="355385"/>
            <a:ext cx="9144000" cy="14197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9600" dirty="0" smtClean="0">
                <a:latin typeface="Comic Sans MS" panose="030F0702030302020204" pitchFamily="66" charset="0"/>
              </a:rPr>
              <a:t> sweet corn</a:t>
            </a:r>
            <a:endParaRPr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33" end="1516.3832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280" y="396091"/>
            <a:ext cx="1625600" cy="1434591"/>
          </a:xfrm>
          <a:prstGeom prst="rect">
            <a:avLst/>
          </a:prstGeom>
        </p:spPr>
      </p:pic>
      <p:sp>
        <p:nvSpPr>
          <p:cNvPr id="15" name="乗算記号 4"/>
          <p:cNvSpPr/>
          <p:nvPr/>
        </p:nvSpPr>
        <p:spPr>
          <a:xfrm>
            <a:off x="4566029" y="2252857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3" y="8304"/>
            <a:ext cx="2112190" cy="2514512"/>
          </a:xfrm>
          <a:prstGeom prst="rect">
            <a:avLst/>
          </a:prstGeom>
        </p:spPr>
      </p:pic>
      <p:sp>
        <p:nvSpPr>
          <p:cNvPr id="17" name="コンテンツ プレースホルダー 2">
            <a:hlinkClick r:id="rId12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8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33" end="1516.3832"/>
                </p14:media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078621" y="8835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45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1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showWhenStopped="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accent6">
                <a:lumMod val="20000"/>
                <a:lumOff val="80000"/>
                <a:alpha val="0"/>
              </a:schemeClr>
            </a:gs>
            <a:gs pos="0">
              <a:schemeClr val="accent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/>
          <a:srcRect l="64436" b="34382"/>
          <a:stretch/>
        </p:blipFill>
        <p:spPr>
          <a:xfrm>
            <a:off x="1264253" y="2017513"/>
            <a:ext cx="2665926" cy="3449348"/>
          </a:xfrm>
          <a:prstGeom prst="rect">
            <a:avLst/>
          </a:prstGeom>
        </p:spPr>
      </p:pic>
      <p:pic>
        <p:nvPicPr>
          <p:cNvPr id="8" name="図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093145">
            <a:off x="8218481" y="2930542"/>
            <a:ext cx="3807776" cy="1866970"/>
          </a:xfrm>
          <a:prstGeom prst="rect">
            <a:avLst/>
          </a:prstGeom>
        </p:spPr>
      </p:pic>
      <p:pic>
        <p:nvPicPr>
          <p:cNvPr id="5" name="図 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7548">
            <a:off x="4735680" y="1967222"/>
            <a:ext cx="2964440" cy="3615170"/>
          </a:xfrm>
          <a:prstGeom prst="rect">
            <a:avLst/>
          </a:prstGeom>
        </p:spPr>
      </p:pic>
      <p:sp>
        <p:nvSpPr>
          <p:cNvPr id="15" name="乗算記号 4"/>
          <p:cNvSpPr/>
          <p:nvPr/>
        </p:nvSpPr>
        <p:spPr>
          <a:xfrm>
            <a:off x="458075" y="2214176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3" y="8304"/>
            <a:ext cx="2112190" cy="2514512"/>
          </a:xfrm>
          <a:prstGeom prst="rect">
            <a:avLst/>
          </a:prstGeom>
        </p:spPr>
      </p:pic>
      <p:sp>
        <p:nvSpPr>
          <p:cNvPr id="17" name="コンテンツ プレースホルダー 2">
            <a:hlinkClick r:id="rId11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sp>
        <p:nvSpPr>
          <p:cNvPr id="11" name="タイトル 1"/>
          <p:cNvSpPr>
            <a:spLocks noGrp="1"/>
          </p:cNvSpPr>
          <p:nvPr>
            <p:ph type="ctrTitle"/>
          </p:nvPr>
        </p:nvSpPr>
        <p:spPr>
          <a:xfrm>
            <a:off x="1785619" y="38866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/>
            </a:r>
            <a:br>
              <a:rPr lang="en-US" altLang="ja-JP" sz="9600" dirty="0" smtClean="0">
                <a:latin typeface="Comic Sans MS" panose="030F0702030302020204" pitchFamily="66" charset="0"/>
              </a:rPr>
            </a:br>
            <a:r>
              <a:rPr lang="en-US" altLang="ja-JP" sz="9600" dirty="0" smtClean="0">
                <a:latin typeface="Comic Sans MS" panose="030F0702030302020204" pitchFamily="66" charset="0"/>
              </a:rPr>
              <a:t>French fries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602.0028" end="956.7516000000001"/>
                </p14:media>
              </p:ext>
            </p:ext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037" y="388669"/>
            <a:ext cx="1393887" cy="123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183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accent6">
                <a:lumMod val="20000"/>
                <a:lumOff val="80000"/>
                <a:alpha val="0"/>
              </a:schemeClr>
            </a:gs>
            <a:gs pos="0">
              <a:schemeClr val="accent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/>
          <a:srcRect l="64436" b="34382"/>
          <a:stretch/>
        </p:blipFill>
        <p:spPr>
          <a:xfrm>
            <a:off x="1264253" y="2017513"/>
            <a:ext cx="2665926" cy="3449348"/>
          </a:xfrm>
          <a:prstGeom prst="rect">
            <a:avLst/>
          </a:prstGeom>
        </p:spPr>
      </p:pic>
      <p:pic>
        <p:nvPicPr>
          <p:cNvPr id="8" name="図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093145">
            <a:off x="8218481" y="2930542"/>
            <a:ext cx="3807776" cy="1866970"/>
          </a:xfrm>
          <a:prstGeom prst="rect">
            <a:avLst/>
          </a:prstGeom>
        </p:spPr>
      </p:pic>
      <p:pic>
        <p:nvPicPr>
          <p:cNvPr id="5" name="図 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7548">
            <a:off x="4735680" y="1967222"/>
            <a:ext cx="2964440" cy="3615170"/>
          </a:xfrm>
          <a:prstGeom prst="rect">
            <a:avLst/>
          </a:prstGeom>
        </p:spPr>
      </p:pic>
      <p:sp>
        <p:nvSpPr>
          <p:cNvPr id="15" name="乗算記号 4"/>
          <p:cNvSpPr/>
          <p:nvPr/>
        </p:nvSpPr>
        <p:spPr>
          <a:xfrm>
            <a:off x="458075" y="2214176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3" y="8304"/>
            <a:ext cx="2112190" cy="2514512"/>
          </a:xfrm>
          <a:prstGeom prst="rect">
            <a:avLst/>
          </a:prstGeom>
        </p:spPr>
      </p:pic>
      <p:sp>
        <p:nvSpPr>
          <p:cNvPr id="17" name="コンテンツ プレースホルダー 2">
            <a:hlinkClick r:id="rId11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sp>
        <p:nvSpPr>
          <p:cNvPr id="11" name="タイトル 1"/>
          <p:cNvSpPr>
            <a:spLocks noGrp="1"/>
          </p:cNvSpPr>
          <p:nvPr>
            <p:ph type="ctrTitle"/>
          </p:nvPr>
        </p:nvSpPr>
        <p:spPr>
          <a:xfrm>
            <a:off x="1785619" y="38866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/>
            </a:r>
            <a:br>
              <a:rPr lang="en-US" altLang="ja-JP" sz="9600" dirty="0" smtClean="0">
                <a:latin typeface="Comic Sans MS" panose="030F0702030302020204" pitchFamily="66" charset="0"/>
              </a:rPr>
            </a:br>
            <a:r>
              <a:rPr lang="en-US" altLang="ja-JP" sz="9600" dirty="0" smtClean="0">
                <a:latin typeface="Comic Sans MS" panose="030F0702030302020204" pitchFamily="66" charset="0"/>
              </a:rPr>
              <a:t>French fries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602.0028" end="956.7516000000001"/>
                </p14:media>
              </p:ext>
            </p:ext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037" y="388669"/>
            <a:ext cx="1393887" cy="1230105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602.0028" end="956.7516000000001"/>
                </p14:media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2169763" y="120502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66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10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 showWhenStopped="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bg1"/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sea weed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8" name="図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91" y="2844739"/>
            <a:ext cx="2939414" cy="3053667"/>
          </a:xfrm>
          <a:prstGeom prst="rect">
            <a:avLst/>
          </a:prstGeom>
        </p:spPr>
      </p:pic>
      <p:pic>
        <p:nvPicPr>
          <p:cNvPr id="3" name="図 2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952" y="2810677"/>
            <a:ext cx="3463829" cy="2987552"/>
          </a:xfrm>
          <a:prstGeom prst="rect">
            <a:avLst/>
          </a:prstGeom>
        </p:spPr>
      </p:pic>
      <p:pic>
        <p:nvPicPr>
          <p:cNvPr id="4" name="図 3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175" y="2789245"/>
            <a:ext cx="1695928" cy="2838374"/>
          </a:xfrm>
          <a:prstGeom prst="rect">
            <a:avLst/>
          </a:prstGeom>
        </p:spPr>
      </p:pic>
      <p:sp>
        <p:nvSpPr>
          <p:cNvPr id="9" name="円形吹き出し 8"/>
          <p:cNvSpPr/>
          <p:nvPr/>
        </p:nvSpPr>
        <p:spPr>
          <a:xfrm rot="10800000">
            <a:off x="7755239" y="1743408"/>
            <a:ext cx="2769827" cy="879250"/>
          </a:xfrm>
          <a:prstGeom prst="wedgeEllipseCallou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コンテンツ プレースホルダー 2"/>
          <p:cNvSpPr txBox="1">
            <a:spLocks/>
          </p:cNvSpPr>
          <p:nvPr/>
        </p:nvSpPr>
        <p:spPr>
          <a:xfrm>
            <a:off x="8329359" y="1809732"/>
            <a:ext cx="1807780" cy="88121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9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Play</a:t>
            </a:r>
            <a: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/>
            </a:r>
            <a:b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</a:br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さいせい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sp>
        <p:nvSpPr>
          <p:cNvPr id="10" name="左矢印 9">
            <a:hlinkClick r:id="rId10" action="ppaction://hlinksldjump"/>
          </p:cNvPr>
          <p:cNvSpPr/>
          <p:nvPr/>
        </p:nvSpPr>
        <p:spPr>
          <a:xfrm>
            <a:off x="233680" y="5274422"/>
            <a:ext cx="1885398" cy="1481978"/>
          </a:xfrm>
          <a:prstGeom prst="leftArrow">
            <a:avLst/>
          </a:prstGeom>
          <a:pattFill prst="pct2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40000"/>
                <a:lumOff val="60000"/>
              </a:schemeClr>
            </a:bgClr>
          </a:pattFill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コンテンツ プレースホルダー 2">
            <a:hlinkClick r:id="rId10" action="ppaction://hlinksldjump"/>
          </p:cNvPr>
          <p:cNvSpPr txBox="1">
            <a:spLocks/>
          </p:cNvSpPr>
          <p:nvPr/>
        </p:nvSpPr>
        <p:spPr>
          <a:xfrm>
            <a:off x="286448" y="5659300"/>
            <a:ext cx="1779862" cy="71222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Back</a:t>
            </a:r>
            <a:b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ja-JP" altLang="en-US" sz="1600" b="1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もどる</a:t>
            </a:r>
            <a:endParaRPr lang="ja-JP" altLang="en-US" sz="1600" b="1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896" end="1074.9433"/>
                </p14:media>
              </p:ext>
            </p:ext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760" y="219372"/>
            <a:ext cx="1605279" cy="141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5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13F"/>
            </a:gs>
            <a:gs pos="35000">
              <a:schemeClr val="accent4">
                <a:lumMod val="20000"/>
                <a:lumOff val="80000"/>
                <a:alpha val="60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sea weed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91" y="2844739"/>
            <a:ext cx="2939414" cy="305366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952" y="2810677"/>
            <a:ext cx="3463829" cy="29875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175" y="2789245"/>
            <a:ext cx="1695928" cy="2838374"/>
          </a:xfrm>
          <a:prstGeom prst="rect">
            <a:avLst/>
          </a:prstGeom>
        </p:spPr>
      </p:pic>
      <p:sp>
        <p:nvSpPr>
          <p:cNvPr id="7" name="ドーナツ 6"/>
          <p:cNvSpPr/>
          <p:nvPr/>
        </p:nvSpPr>
        <p:spPr>
          <a:xfrm>
            <a:off x="666729" y="2880422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コンテンツ プレースホルダー 2">
            <a:hlinkClick r:id="rId7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2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2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77" y="979"/>
            <a:ext cx="2404335" cy="2879443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896" end="1074.9433"/>
                </p14:media>
              </p:ext>
            </p:ext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760" y="219372"/>
            <a:ext cx="1605279" cy="141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05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13F"/>
            </a:gs>
            <a:gs pos="35000">
              <a:schemeClr val="accent4">
                <a:lumMod val="20000"/>
                <a:lumOff val="80000"/>
                <a:alpha val="60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sea weed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91" y="2844739"/>
            <a:ext cx="2939414" cy="305366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952" y="2810677"/>
            <a:ext cx="3463829" cy="29875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175" y="2789245"/>
            <a:ext cx="1695928" cy="2838374"/>
          </a:xfrm>
          <a:prstGeom prst="rect">
            <a:avLst/>
          </a:prstGeom>
        </p:spPr>
      </p:pic>
      <p:sp>
        <p:nvSpPr>
          <p:cNvPr id="7" name="ドーナツ 6"/>
          <p:cNvSpPr/>
          <p:nvPr/>
        </p:nvSpPr>
        <p:spPr>
          <a:xfrm>
            <a:off x="666729" y="2880422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コンテンツ プレースホルダー 2">
            <a:hlinkClick r:id="rId7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2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2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77" y="979"/>
            <a:ext cx="2404335" cy="2879443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896" end="1074.9433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495443" y="811943"/>
            <a:ext cx="742537" cy="742537"/>
          </a:xfrm>
          <a:prstGeom prst="rect">
            <a:avLst/>
          </a:prstGeom>
        </p:spPr>
      </p:pic>
      <p:pic>
        <p:nvPicPr>
          <p:cNvPr id="16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896" end="1074.9433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760" y="219372"/>
            <a:ext cx="1605279" cy="141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01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4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bg1"/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salt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91" y="2844739"/>
            <a:ext cx="2939414" cy="305366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952" y="2810677"/>
            <a:ext cx="3463829" cy="29875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175" y="2789245"/>
            <a:ext cx="1695928" cy="283837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3" name="乗算記号 4"/>
          <p:cNvSpPr/>
          <p:nvPr/>
        </p:nvSpPr>
        <p:spPr>
          <a:xfrm>
            <a:off x="8259514" y="2472801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コンテンツ プレースホルダー 2">
            <a:hlinkClick r:id="rId9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569266" y="1660305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1">
                  <p14:trim st="1477" end="990.8049"/>
                </p14:media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5665" y="309408"/>
            <a:ext cx="1803510" cy="159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0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8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bg1"/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salt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91" y="2844739"/>
            <a:ext cx="2939414" cy="305366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952" y="2810677"/>
            <a:ext cx="3463829" cy="29875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175" y="2789245"/>
            <a:ext cx="1695928" cy="283837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3" name="乗算記号 4"/>
          <p:cNvSpPr/>
          <p:nvPr/>
        </p:nvSpPr>
        <p:spPr>
          <a:xfrm>
            <a:off x="8259514" y="2472801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477" end="990.8049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400305" y="798817"/>
            <a:ext cx="609600" cy="609600"/>
          </a:xfrm>
          <a:prstGeom prst="rect">
            <a:avLst/>
          </a:prstGeom>
        </p:spPr>
      </p:pic>
      <p:pic>
        <p:nvPicPr>
          <p:cNvPr id="16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477" end="990.8049"/>
                </p14:media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5665" y="309408"/>
            <a:ext cx="1803510" cy="159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13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88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bg1"/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sea </a:t>
            </a:r>
            <a:r>
              <a:rPr lang="en-US" altLang="ja-JP" sz="9600" dirty="0">
                <a:latin typeface="Comic Sans MS" panose="030F0702030302020204" pitchFamily="66" charset="0"/>
              </a:rPr>
              <a:t>urchin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91" y="2844739"/>
            <a:ext cx="2939414" cy="305366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952" y="2810677"/>
            <a:ext cx="3463829" cy="29875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175" y="2789245"/>
            <a:ext cx="1695928" cy="283837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2" name="乗算記号 4"/>
          <p:cNvSpPr/>
          <p:nvPr/>
        </p:nvSpPr>
        <p:spPr>
          <a:xfrm>
            <a:off x="4332401" y="2568822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57" end="953.5646"/>
                </p14:media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428" y="151930"/>
            <a:ext cx="1795385" cy="158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88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bg1">
                <a:alpha val="0"/>
              </a:schemeClr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cauliflower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389" y="2179914"/>
            <a:ext cx="3625931" cy="3435570"/>
          </a:xfrm>
          <a:prstGeom prst="rect">
            <a:avLst/>
          </a:prstGeom>
        </p:spPr>
      </p:pic>
      <p:pic>
        <p:nvPicPr>
          <p:cNvPr id="4" name="図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9984475">
            <a:off x="-24578" y="2685374"/>
            <a:ext cx="4090296" cy="1829250"/>
          </a:xfrm>
          <a:prstGeom prst="rect">
            <a:avLst/>
          </a:prstGeom>
        </p:spPr>
      </p:pic>
      <p:pic>
        <p:nvPicPr>
          <p:cNvPr id="6" name="図 5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556" y="2799713"/>
            <a:ext cx="3418490" cy="2307059"/>
          </a:xfrm>
          <a:prstGeom prst="rect">
            <a:avLst/>
          </a:prstGeom>
        </p:spPr>
      </p:pic>
      <p:sp>
        <p:nvSpPr>
          <p:cNvPr id="8" name="円形吹き出し 7"/>
          <p:cNvSpPr/>
          <p:nvPr/>
        </p:nvSpPr>
        <p:spPr>
          <a:xfrm rot="10800000">
            <a:off x="9207836" y="1300664"/>
            <a:ext cx="2769827" cy="879250"/>
          </a:xfrm>
          <a:prstGeom prst="wedgeEllipseCallou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コンテンツ プレースホルダー 2"/>
          <p:cNvSpPr txBox="1">
            <a:spLocks/>
          </p:cNvSpPr>
          <p:nvPr/>
        </p:nvSpPr>
        <p:spPr>
          <a:xfrm>
            <a:off x="9764786" y="1321111"/>
            <a:ext cx="1807780" cy="93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9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Play</a:t>
            </a:r>
            <a: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/>
            </a:r>
            <a:b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</a:br>
            <a:r>
              <a:rPr lang="ja-JP" altLang="en-US" sz="2000" b="1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さいせい</a:t>
            </a:r>
            <a:endParaRPr lang="ja-JP" altLang="en-US" sz="2000" b="1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781" end="753.585"/>
                </p14:media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4249" y="8507"/>
            <a:ext cx="1487371" cy="131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3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bg1"/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42720" y="309408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sea </a:t>
            </a:r>
            <a:r>
              <a:rPr lang="en-US" altLang="ja-JP" sz="9600" dirty="0">
                <a:latin typeface="Comic Sans MS" panose="030F0702030302020204" pitchFamily="66" charset="0"/>
              </a:rPr>
              <a:t>urchin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91" y="2844739"/>
            <a:ext cx="2939414" cy="305366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952" y="2810677"/>
            <a:ext cx="3463829" cy="29875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175" y="2789245"/>
            <a:ext cx="1695928" cy="283837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2" name="乗算記号 4"/>
          <p:cNvSpPr/>
          <p:nvPr/>
        </p:nvSpPr>
        <p:spPr>
          <a:xfrm>
            <a:off x="4332401" y="2568822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57" end="953.5646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497598" y="888735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57" end="953.5646"/>
                </p14:media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428" y="151930"/>
            <a:ext cx="1795385" cy="158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57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3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 showWhenStopped="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accent6">
                <a:lumMod val="20000"/>
                <a:lumOff val="80000"/>
                <a:alpha val="0"/>
              </a:schemeClr>
            </a:gs>
            <a:gs pos="0">
              <a:schemeClr val="accent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>
                <a:latin typeface="Comic Sans MS" panose="030F0702030302020204" pitchFamily="66" charset="0"/>
              </a:rPr>
              <a:t>l</a:t>
            </a:r>
            <a:r>
              <a:rPr lang="en-US" altLang="ja-JP" sz="9600" dirty="0" smtClean="0">
                <a:latin typeface="Comic Sans MS" panose="030F0702030302020204" pitchFamily="66" charset="0"/>
              </a:rPr>
              <a:t>otus root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12542" y="2545717"/>
            <a:ext cx="2927091" cy="2807204"/>
          </a:xfrm>
          <a:prstGeom prst="rect">
            <a:avLst/>
          </a:prstGeom>
        </p:spPr>
      </p:pic>
      <p:pic>
        <p:nvPicPr>
          <p:cNvPr id="12" name="図 11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13" y="3037663"/>
            <a:ext cx="3397577" cy="2675592"/>
          </a:xfrm>
          <a:prstGeom prst="rect">
            <a:avLst/>
          </a:prstGeom>
        </p:spPr>
      </p:pic>
      <p:pic>
        <p:nvPicPr>
          <p:cNvPr id="4" name="図 3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07" y="2545717"/>
            <a:ext cx="3167538" cy="3167538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73.585" end="836.6615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078" y="276920"/>
            <a:ext cx="1482921" cy="1308678"/>
          </a:xfrm>
          <a:prstGeom prst="rect">
            <a:avLst/>
          </a:prstGeom>
        </p:spPr>
      </p:pic>
      <p:sp>
        <p:nvSpPr>
          <p:cNvPr id="7" name="円形吹き出し 6"/>
          <p:cNvSpPr/>
          <p:nvPr/>
        </p:nvSpPr>
        <p:spPr>
          <a:xfrm rot="10800000">
            <a:off x="8388427" y="1633234"/>
            <a:ext cx="2769827" cy="879250"/>
          </a:xfrm>
          <a:prstGeom prst="wedgeEllipseCallou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8908638" y="1703383"/>
            <a:ext cx="1807780" cy="8569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9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Play</a:t>
            </a:r>
            <a: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/>
            </a:r>
            <a:b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</a:br>
            <a:r>
              <a:rPr lang="ja-JP" altLang="en-US" sz="2200" b="1" dirty="0" smtClean="0">
                <a:latin typeface="AR P丸ゴシック体E" pitchFamily="50" charset="-128"/>
                <a:ea typeface="AR P丸ゴシック体E" pitchFamily="50" charset="-128"/>
              </a:rPr>
              <a:t>さいせい</a:t>
            </a:r>
            <a:endParaRPr lang="ja-JP" altLang="en-US" sz="22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sp>
        <p:nvSpPr>
          <p:cNvPr id="9" name="左矢印 8">
            <a:hlinkClick r:id="rId11" action="ppaction://hlinksldjump"/>
          </p:cNvPr>
          <p:cNvSpPr/>
          <p:nvPr/>
        </p:nvSpPr>
        <p:spPr>
          <a:xfrm>
            <a:off x="233680" y="5274422"/>
            <a:ext cx="1885398" cy="1481978"/>
          </a:xfrm>
          <a:prstGeom prst="leftArrow">
            <a:avLst/>
          </a:prstGeom>
          <a:pattFill prst="pct2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40000"/>
                <a:lumOff val="60000"/>
              </a:schemeClr>
            </a:bgClr>
          </a:pattFill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コンテンツ プレースホルダー 2">
            <a:hlinkClick r:id="rId11" action="ppaction://hlinksldjump"/>
          </p:cNvPr>
          <p:cNvSpPr txBox="1">
            <a:spLocks/>
          </p:cNvSpPr>
          <p:nvPr/>
        </p:nvSpPr>
        <p:spPr>
          <a:xfrm>
            <a:off x="286448" y="5659300"/>
            <a:ext cx="1779862" cy="71222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Back</a:t>
            </a:r>
            <a:b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ja-JP" altLang="en-US" sz="1600" b="1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もどる</a:t>
            </a:r>
            <a:endParaRPr lang="ja-JP" altLang="en-US" sz="1600" b="1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919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13F"/>
            </a:gs>
            <a:gs pos="35000">
              <a:schemeClr val="accent4">
                <a:lumMod val="20000"/>
                <a:lumOff val="80000"/>
                <a:alpha val="59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>
                <a:latin typeface="Comic Sans MS" panose="030F0702030302020204" pitchFamily="66" charset="0"/>
              </a:rPr>
              <a:t>l</a:t>
            </a:r>
            <a:r>
              <a:rPr lang="en-US" altLang="ja-JP" sz="9600" dirty="0" smtClean="0">
                <a:latin typeface="Comic Sans MS" panose="030F0702030302020204" pitchFamily="66" charset="0"/>
              </a:rPr>
              <a:t>otus root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12542" y="2545717"/>
            <a:ext cx="2927091" cy="280720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13" y="3037663"/>
            <a:ext cx="3397577" cy="267559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07" y="2545717"/>
            <a:ext cx="3167538" cy="316753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63" y="39494"/>
            <a:ext cx="2404335" cy="2879443"/>
          </a:xfrm>
          <a:prstGeom prst="rect">
            <a:avLst/>
          </a:prstGeom>
        </p:spPr>
      </p:pic>
      <p:sp>
        <p:nvSpPr>
          <p:cNvPr id="8" name="ドーナツ 7"/>
          <p:cNvSpPr/>
          <p:nvPr/>
        </p:nvSpPr>
        <p:spPr>
          <a:xfrm>
            <a:off x="781690" y="2918937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2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2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73.585" end="836.6615"/>
                </p14:media>
              </p:ext>
            </p:ext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749" y="428049"/>
            <a:ext cx="1774676" cy="156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77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13F"/>
            </a:gs>
            <a:gs pos="35000">
              <a:schemeClr val="accent4">
                <a:lumMod val="20000"/>
                <a:lumOff val="80000"/>
                <a:alpha val="59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>
                <a:latin typeface="Comic Sans MS" panose="030F0702030302020204" pitchFamily="66" charset="0"/>
              </a:rPr>
              <a:t>l</a:t>
            </a:r>
            <a:r>
              <a:rPr lang="en-US" altLang="ja-JP" sz="9600" dirty="0" smtClean="0">
                <a:latin typeface="Comic Sans MS" panose="030F0702030302020204" pitchFamily="66" charset="0"/>
              </a:rPr>
              <a:t>otus root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12542" y="2545717"/>
            <a:ext cx="2927091" cy="280720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13" y="3037663"/>
            <a:ext cx="3397577" cy="267559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07" y="2545717"/>
            <a:ext cx="3167538" cy="316753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63" y="39494"/>
            <a:ext cx="2404335" cy="2879443"/>
          </a:xfrm>
          <a:prstGeom prst="rect">
            <a:avLst/>
          </a:prstGeom>
        </p:spPr>
      </p:pic>
      <p:sp>
        <p:nvSpPr>
          <p:cNvPr id="8" name="ドーナツ 7"/>
          <p:cNvSpPr/>
          <p:nvPr/>
        </p:nvSpPr>
        <p:spPr>
          <a:xfrm>
            <a:off x="781690" y="2918937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85.1399" end="780.8841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313895" y="1864999"/>
            <a:ext cx="777447" cy="777447"/>
          </a:xfrm>
          <a:prstGeom prst="rect">
            <a:avLst/>
          </a:prstGeom>
        </p:spPr>
      </p:pic>
      <p:sp>
        <p:nvSpPr>
          <p:cNvPr id="10" name="コンテンツ プレースホルダー 2">
            <a:hlinkClick r:id="rId9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2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2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73.585" end="836.6615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749" y="428049"/>
            <a:ext cx="1774676" cy="156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9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8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accent6">
                <a:lumMod val="20000"/>
                <a:lumOff val="80000"/>
                <a:alpha val="0"/>
              </a:schemeClr>
            </a:gs>
            <a:gs pos="0">
              <a:schemeClr val="accent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>
                <a:latin typeface="Comic Sans MS" panose="030F0702030302020204" pitchFamily="66" charset="0"/>
              </a:rPr>
              <a:t>g</a:t>
            </a:r>
            <a:r>
              <a:rPr lang="en-US" altLang="ja-JP" sz="9600" dirty="0" smtClean="0">
                <a:latin typeface="Comic Sans MS" panose="030F0702030302020204" pitchFamily="66" charset="0"/>
              </a:rPr>
              <a:t>reen onion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12542" y="2545717"/>
            <a:ext cx="2927091" cy="280720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13" y="3037663"/>
            <a:ext cx="3397577" cy="267559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07" y="2545717"/>
            <a:ext cx="3167538" cy="3167538"/>
          </a:xfrm>
          <a:prstGeom prst="rect">
            <a:avLst/>
          </a:prstGeom>
        </p:spPr>
      </p:pic>
      <p:sp>
        <p:nvSpPr>
          <p:cNvPr id="9" name="乗算記号 4"/>
          <p:cNvSpPr/>
          <p:nvPr/>
        </p:nvSpPr>
        <p:spPr>
          <a:xfrm>
            <a:off x="4120055" y="1847775"/>
            <a:ext cx="4657522" cy="4425200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1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43" end="912.6439"/>
                </p14:media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480" y="466290"/>
            <a:ext cx="1861793" cy="164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37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accent6">
                <a:lumMod val="20000"/>
                <a:lumOff val="80000"/>
                <a:alpha val="0"/>
              </a:schemeClr>
            </a:gs>
            <a:gs pos="0">
              <a:schemeClr val="accent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green onion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12542" y="2545717"/>
            <a:ext cx="2927091" cy="280720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13" y="3037663"/>
            <a:ext cx="3397577" cy="267559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07" y="2545717"/>
            <a:ext cx="3167538" cy="3167538"/>
          </a:xfrm>
          <a:prstGeom prst="rect">
            <a:avLst/>
          </a:prstGeom>
        </p:spPr>
      </p:pic>
      <p:sp>
        <p:nvSpPr>
          <p:cNvPr id="9" name="乗算記号 4"/>
          <p:cNvSpPr/>
          <p:nvPr/>
        </p:nvSpPr>
        <p:spPr>
          <a:xfrm>
            <a:off x="4120055" y="1847775"/>
            <a:ext cx="4657522" cy="4425200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1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43" end="912.6439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400273" y="1052197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43" end="912.6439"/>
                </p14:media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480" y="466290"/>
            <a:ext cx="1861793" cy="164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34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1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showWhenStopped="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accent6">
                <a:lumMod val="20000"/>
                <a:lumOff val="80000"/>
                <a:alpha val="0"/>
              </a:schemeClr>
            </a:gs>
            <a:gs pos="0">
              <a:schemeClr val="accent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 smtClean="0">
                <a:latin typeface="Comic Sans MS" panose="030F0702030302020204" pitchFamily="66" charset="0"/>
              </a:rPr>
              <a:t>onion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12542" y="2545717"/>
            <a:ext cx="2927091" cy="280720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13" y="3037663"/>
            <a:ext cx="3397577" cy="267559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07" y="2545717"/>
            <a:ext cx="3167538" cy="3167538"/>
          </a:xfrm>
          <a:prstGeom prst="rect">
            <a:avLst/>
          </a:prstGeom>
        </p:spPr>
      </p:pic>
      <p:sp>
        <p:nvSpPr>
          <p:cNvPr id="9" name="乗算記号 4"/>
          <p:cNvSpPr/>
          <p:nvPr/>
        </p:nvSpPr>
        <p:spPr>
          <a:xfrm>
            <a:off x="7949745" y="1847775"/>
            <a:ext cx="4331701" cy="4066357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3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463" end="771.9047"/>
                </p14:media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961" y="525629"/>
            <a:ext cx="1660933" cy="146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46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5000">
              <a:schemeClr val="accent6">
                <a:lumMod val="20000"/>
                <a:lumOff val="80000"/>
                <a:alpha val="0"/>
              </a:schemeClr>
            </a:gs>
            <a:gs pos="0">
              <a:schemeClr val="accent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 smtClean="0">
                <a:latin typeface="Comic Sans MS" panose="030F0702030302020204" pitchFamily="66" charset="0"/>
              </a:rPr>
              <a:t>onion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12542" y="2545717"/>
            <a:ext cx="2927091" cy="280720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13" y="3037663"/>
            <a:ext cx="3397577" cy="267559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07" y="2545717"/>
            <a:ext cx="3167538" cy="3167538"/>
          </a:xfrm>
          <a:prstGeom prst="rect">
            <a:avLst/>
          </a:prstGeom>
        </p:spPr>
      </p:pic>
      <p:sp>
        <p:nvSpPr>
          <p:cNvPr id="9" name="乗算記号 4"/>
          <p:cNvSpPr/>
          <p:nvPr/>
        </p:nvSpPr>
        <p:spPr>
          <a:xfrm>
            <a:off x="7949745" y="1847775"/>
            <a:ext cx="4331701" cy="4066357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3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463" end="771.9047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904826" y="833112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463" end="771.9047"/>
                </p14:media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961" y="525629"/>
            <a:ext cx="1660933" cy="146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1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9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accent1">
                <a:lumMod val="20000"/>
                <a:lumOff val="80000"/>
                <a:alpha val="0"/>
              </a:schemeClr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 smtClean="0">
                <a:latin typeface="Comic Sans MS" panose="030F0702030302020204" pitchFamily="66" charset="0"/>
              </a:rPr>
              <a:t>sea turtle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364" y="2472009"/>
            <a:ext cx="3810000" cy="3343275"/>
          </a:xfrm>
          <a:prstGeom prst="rect">
            <a:avLst/>
          </a:prstGeom>
        </p:spPr>
      </p:pic>
      <p:pic>
        <p:nvPicPr>
          <p:cNvPr id="6" name="図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694" y="2562703"/>
            <a:ext cx="3796074" cy="2699431"/>
          </a:xfrm>
          <a:prstGeom prst="rect">
            <a:avLst/>
          </a:prstGeom>
        </p:spPr>
      </p:pic>
      <p:pic>
        <p:nvPicPr>
          <p:cNvPr id="7" name="図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86" y="2648805"/>
            <a:ext cx="3903987" cy="2752311"/>
          </a:xfrm>
          <a:prstGeom prst="rect">
            <a:avLst/>
          </a:prstGeom>
        </p:spPr>
      </p:pic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8917888" y="1638838"/>
            <a:ext cx="1807780" cy="908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9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Play</a:t>
            </a:r>
            <a: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/>
            </a:r>
            <a:b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</a:br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さいせい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621.5795" end="1345.3104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269" y="233617"/>
            <a:ext cx="1574020" cy="1389073"/>
          </a:xfrm>
          <a:prstGeom prst="rect">
            <a:avLst/>
          </a:prstGeom>
        </p:spPr>
      </p:pic>
      <p:sp>
        <p:nvSpPr>
          <p:cNvPr id="10" name="円形吹き出し 9"/>
          <p:cNvSpPr/>
          <p:nvPr/>
        </p:nvSpPr>
        <p:spPr>
          <a:xfrm rot="10800000">
            <a:off x="8388427" y="1633234"/>
            <a:ext cx="2769827" cy="879250"/>
          </a:xfrm>
          <a:prstGeom prst="wedgeEllipseCallou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左矢印 8">
            <a:hlinkClick r:id="rId11" action="ppaction://hlinksldjump"/>
          </p:cNvPr>
          <p:cNvSpPr/>
          <p:nvPr/>
        </p:nvSpPr>
        <p:spPr>
          <a:xfrm>
            <a:off x="233680" y="5274422"/>
            <a:ext cx="1885398" cy="1481978"/>
          </a:xfrm>
          <a:prstGeom prst="leftArrow">
            <a:avLst/>
          </a:prstGeom>
          <a:pattFill prst="pct2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40000"/>
                <a:lumOff val="60000"/>
              </a:schemeClr>
            </a:bgClr>
          </a:pattFill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コンテンツ プレースホルダー 2">
            <a:hlinkClick r:id="rId11" action="ppaction://hlinksldjump"/>
          </p:cNvPr>
          <p:cNvSpPr txBox="1">
            <a:spLocks/>
          </p:cNvSpPr>
          <p:nvPr/>
        </p:nvSpPr>
        <p:spPr>
          <a:xfrm>
            <a:off x="286448" y="5659300"/>
            <a:ext cx="1779862" cy="71222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Back</a:t>
            </a:r>
            <a:b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ja-JP" altLang="en-US" sz="1600" b="1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もどる</a:t>
            </a:r>
            <a:endParaRPr lang="ja-JP" altLang="en-US" sz="1600" b="1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876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13F"/>
            </a:gs>
            <a:gs pos="35000">
              <a:schemeClr val="accent4">
                <a:lumMod val="20000"/>
                <a:lumOff val="80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 smtClean="0">
                <a:latin typeface="Comic Sans MS" panose="030F0702030302020204" pitchFamily="66" charset="0"/>
              </a:rPr>
              <a:t>sea turtle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364" y="2472009"/>
            <a:ext cx="3810000" cy="334327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694" y="2562703"/>
            <a:ext cx="3796074" cy="26994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86" y="2648805"/>
            <a:ext cx="3903987" cy="275231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77" y="979"/>
            <a:ext cx="2404335" cy="2879443"/>
          </a:xfrm>
          <a:prstGeom prst="rect">
            <a:avLst/>
          </a:prstGeom>
        </p:spPr>
      </p:pic>
      <p:sp>
        <p:nvSpPr>
          <p:cNvPr id="9" name="ドーナツ 8"/>
          <p:cNvSpPr/>
          <p:nvPr/>
        </p:nvSpPr>
        <p:spPr>
          <a:xfrm>
            <a:off x="4545046" y="2489556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2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2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621.5795" end="1345.3104"/>
                </p14:media>
              </p:ext>
            </p:ext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891" y="353759"/>
            <a:ext cx="1777116" cy="156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48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13F"/>
            </a:gs>
            <a:gs pos="35000">
              <a:schemeClr val="accent4">
                <a:lumMod val="20000"/>
                <a:lumOff val="80000"/>
                <a:alpha val="60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cauliflower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389" y="2179914"/>
            <a:ext cx="3625931" cy="34355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984475">
            <a:off x="-24578" y="2685374"/>
            <a:ext cx="4090296" cy="182925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556" y="2799713"/>
            <a:ext cx="3418490" cy="230705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77" y="979"/>
            <a:ext cx="2404335" cy="2879443"/>
          </a:xfrm>
          <a:prstGeom prst="rect">
            <a:avLst/>
          </a:prstGeom>
        </p:spPr>
      </p:pic>
      <p:sp>
        <p:nvSpPr>
          <p:cNvPr id="8" name="ドーナツ 7"/>
          <p:cNvSpPr/>
          <p:nvPr/>
        </p:nvSpPr>
        <p:spPr>
          <a:xfrm>
            <a:off x="8362154" y="2291002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コンテンツ プレースホルダー 2">
            <a:hlinkClick r:id="rId6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1829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13F"/>
            </a:gs>
            <a:gs pos="35000">
              <a:schemeClr val="accent4">
                <a:lumMod val="20000"/>
                <a:lumOff val="80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 smtClean="0">
                <a:latin typeface="Comic Sans MS" panose="030F0702030302020204" pitchFamily="66" charset="0"/>
              </a:rPr>
              <a:t>sea turtle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364" y="2472009"/>
            <a:ext cx="3810000" cy="334327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694" y="2562703"/>
            <a:ext cx="3796074" cy="26994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86" y="2648805"/>
            <a:ext cx="3903987" cy="275231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77" y="979"/>
            <a:ext cx="2404335" cy="2879443"/>
          </a:xfrm>
          <a:prstGeom prst="rect">
            <a:avLst/>
          </a:prstGeom>
        </p:spPr>
      </p:pic>
      <p:sp>
        <p:nvSpPr>
          <p:cNvPr id="9" name="ドーナツ 8"/>
          <p:cNvSpPr/>
          <p:nvPr/>
        </p:nvSpPr>
        <p:spPr>
          <a:xfrm>
            <a:off x="4545046" y="2489556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2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2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73.5327" end="1273.2404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920617" y="1666674"/>
            <a:ext cx="805335" cy="805335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621.5795" end="1345.3104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891" y="353759"/>
            <a:ext cx="1777116" cy="156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7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6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accent1">
                <a:lumMod val="20000"/>
                <a:lumOff val="80000"/>
                <a:alpha val="0"/>
              </a:schemeClr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 smtClean="0">
                <a:latin typeface="Comic Sans MS" panose="030F0702030302020204" pitchFamily="66" charset="0"/>
              </a:rPr>
              <a:t>seal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364" y="2472009"/>
            <a:ext cx="3810000" cy="334327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694" y="2562703"/>
            <a:ext cx="3796074" cy="26994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86" y="2648805"/>
            <a:ext cx="3903987" cy="2752311"/>
          </a:xfrm>
          <a:prstGeom prst="rect">
            <a:avLst/>
          </a:prstGeom>
        </p:spPr>
      </p:pic>
      <p:sp>
        <p:nvSpPr>
          <p:cNvPr id="11" name="乗算記号 4"/>
          <p:cNvSpPr/>
          <p:nvPr/>
        </p:nvSpPr>
        <p:spPr>
          <a:xfrm>
            <a:off x="0" y="2162553"/>
            <a:ext cx="4127178" cy="3962185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2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94.6422" end="1111.101"/>
                </p14:media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120" y="425247"/>
            <a:ext cx="1589516" cy="140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44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accent1">
                <a:lumMod val="20000"/>
                <a:lumOff val="80000"/>
                <a:alpha val="0"/>
              </a:schemeClr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 smtClean="0">
                <a:latin typeface="Comic Sans MS" panose="030F0702030302020204" pitchFamily="66" charset="0"/>
              </a:rPr>
              <a:t>seal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364" y="2472009"/>
            <a:ext cx="3810000" cy="334327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694" y="2562703"/>
            <a:ext cx="3796074" cy="26994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86" y="2648805"/>
            <a:ext cx="3903987" cy="2752311"/>
          </a:xfrm>
          <a:prstGeom prst="rect">
            <a:avLst/>
          </a:prstGeom>
        </p:spPr>
      </p:pic>
      <p:sp>
        <p:nvSpPr>
          <p:cNvPr id="11" name="乗算記号 4"/>
          <p:cNvSpPr/>
          <p:nvPr/>
        </p:nvSpPr>
        <p:spPr>
          <a:xfrm>
            <a:off x="0" y="2162553"/>
            <a:ext cx="4127178" cy="3962185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94.6422" end="1111.101"/>
                </p14:media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9853882" y="875031"/>
            <a:ext cx="609600" cy="609600"/>
          </a:xfrm>
          <a:prstGeom prst="rect">
            <a:avLst/>
          </a:prstGeom>
        </p:spPr>
      </p:pic>
      <p:sp>
        <p:nvSpPr>
          <p:cNvPr id="12" name="コンテンツ プレースホルダー 2">
            <a:hlinkClick r:id="rId9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94.6422" end="1111.101"/>
                </p14:media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120" y="425247"/>
            <a:ext cx="1589516" cy="140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37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9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accent1">
                <a:lumMod val="20000"/>
                <a:lumOff val="80000"/>
                <a:alpha val="0"/>
              </a:schemeClr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>
                <a:latin typeface="Comic Sans MS" panose="030F0702030302020204" pitchFamily="66" charset="0"/>
              </a:rPr>
              <a:t>s</a:t>
            </a:r>
            <a:r>
              <a:rPr lang="en-US" altLang="ja-JP" sz="9600" dirty="0" smtClean="0">
                <a:latin typeface="Comic Sans MS" panose="030F0702030302020204" pitchFamily="66" charset="0"/>
              </a:rPr>
              <a:t>ea </a:t>
            </a:r>
            <a:r>
              <a:rPr lang="en-US" altLang="ja-JP" sz="9600" dirty="0">
                <a:latin typeface="Comic Sans MS" panose="030F0702030302020204" pitchFamily="66" charset="0"/>
              </a:rPr>
              <a:t>o</a:t>
            </a:r>
            <a:r>
              <a:rPr lang="en-US" altLang="ja-JP" sz="9600" dirty="0" smtClean="0">
                <a:latin typeface="Comic Sans MS" panose="030F0702030302020204" pitchFamily="66" charset="0"/>
              </a:rPr>
              <a:t>tter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364" y="2472009"/>
            <a:ext cx="3810000" cy="334327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694" y="2562703"/>
            <a:ext cx="3796074" cy="26994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86" y="2648805"/>
            <a:ext cx="3903987" cy="2752311"/>
          </a:xfrm>
          <a:prstGeom prst="rect">
            <a:avLst/>
          </a:prstGeom>
        </p:spPr>
      </p:pic>
      <p:sp>
        <p:nvSpPr>
          <p:cNvPr id="11" name="乗算記号 4"/>
          <p:cNvSpPr/>
          <p:nvPr/>
        </p:nvSpPr>
        <p:spPr>
          <a:xfrm>
            <a:off x="8029142" y="1853099"/>
            <a:ext cx="4127178" cy="3962185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2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985" end="1096.4852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659617" y="2123894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985" end="1096.4852"/>
                </p14:media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428" y="418713"/>
            <a:ext cx="1902405" cy="167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29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3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accent1">
                <a:lumMod val="20000"/>
                <a:lumOff val="80000"/>
                <a:alpha val="0"/>
              </a:schemeClr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sea </a:t>
            </a:r>
            <a:r>
              <a:rPr lang="en-US" altLang="ja-JP" sz="9600" dirty="0">
                <a:latin typeface="Comic Sans MS" panose="030F0702030302020204" pitchFamily="66" charset="0"/>
              </a:rPr>
              <a:t>o</a:t>
            </a:r>
            <a:r>
              <a:rPr lang="en-US" altLang="ja-JP" sz="9600" dirty="0" smtClean="0">
                <a:latin typeface="Comic Sans MS" panose="030F0702030302020204" pitchFamily="66" charset="0"/>
              </a:rPr>
              <a:t>tter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364" y="2472009"/>
            <a:ext cx="3810000" cy="334327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694" y="2562703"/>
            <a:ext cx="3796074" cy="26994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86" y="2648805"/>
            <a:ext cx="3903987" cy="2752311"/>
          </a:xfrm>
          <a:prstGeom prst="rect">
            <a:avLst/>
          </a:prstGeom>
        </p:spPr>
      </p:pic>
      <p:sp>
        <p:nvSpPr>
          <p:cNvPr id="11" name="乗算記号 4"/>
          <p:cNvSpPr/>
          <p:nvPr/>
        </p:nvSpPr>
        <p:spPr>
          <a:xfrm>
            <a:off x="8029142" y="1853099"/>
            <a:ext cx="4127178" cy="3962185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2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985" end="1096.4852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572951" y="979806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985" end="1096.4852"/>
                </p14:media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428" y="418713"/>
            <a:ext cx="1902405" cy="167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47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3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 showWhenStopped="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bg1"/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34504" y="430101"/>
            <a:ext cx="7979197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8000" dirty="0" smtClean="0">
                <a:latin typeface="Comic Sans MS" panose="030F0702030302020204" pitchFamily="66" charset="0"/>
              </a:rPr>
              <a:t> </a:t>
            </a:r>
            <a:r>
              <a:rPr lang="en-US" altLang="ja-JP" sz="9600" dirty="0" smtClean="0">
                <a:latin typeface="Comic Sans MS" panose="030F0702030302020204" pitchFamily="66" charset="0"/>
              </a:rPr>
              <a:t>whirlpool</a:t>
            </a:r>
            <a:endParaRPr kumimoji="1" lang="ja-JP" altLang="en-US" sz="9600" dirty="0">
              <a:latin typeface="Comic Sans MS" pitchFamily="66" charset="0"/>
            </a:endParaRPr>
          </a:p>
        </p:txBody>
      </p:sp>
      <p:pic>
        <p:nvPicPr>
          <p:cNvPr id="3" name="図 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252" y="2381941"/>
            <a:ext cx="2991681" cy="2954285"/>
          </a:xfrm>
          <a:prstGeom prst="rect">
            <a:avLst/>
          </a:prstGeom>
        </p:spPr>
      </p:pic>
      <p:pic>
        <p:nvPicPr>
          <p:cNvPr id="4" name="図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66" y="2952774"/>
            <a:ext cx="4300483" cy="2399670"/>
          </a:xfrm>
          <a:prstGeom prst="rect">
            <a:avLst/>
          </a:prstGeom>
        </p:spPr>
      </p:pic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8762925" y="1637849"/>
            <a:ext cx="1807780" cy="89634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9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Play</a:t>
            </a:r>
            <a: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/>
            </a:r>
            <a:br>
              <a:rPr lang="en-US" altLang="ja-JP" sz="3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</a:br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さいせい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sp>
        <p:nvSpPr>
          <p:cNvPr id="9" name="円形吹き出し 8"/>
          <p:cNvSpPr/>
          <p:nvPr/>
        </p:nvSpPr>
        <p:spPr>
          <a:xfrm rot="10800000">
            <a:off x="8222173" y="1563469"/>
            <a:ext cx="2769827" cy="879250"/>
          </a:xfrm>
          <a:prstGeom prst="wedgeEllipseCallou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左矢印 9">
            <a:hlinkClick r:id="rId8" action="ppaction://hlinksldjump"/>
          </p:cNvPr>
          <p:cNvSpPr/>
          <p:nvPr/>
        </p:nvSpPr>
        <p:spPr>
          <a:xfrm>
            <a:off x="233680" y="5274422"/>
            <a:ext cx="1885398" cy="1481978"/>
          </a:xfrm>
          <a:prstGeom prst="leftArrow">
            <a:avLst/>
          </a:prstGeom>
          <a:pattFill prst="pct2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40000"/>
                <a:lumOff val="60000"/>
              </a:schemeClr>
            </a:bgClr>
          </a:pattFill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286448" y="5659300"/>
            <a:ext cx="1779862" cy="71222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Back</a:t>
            </a:r>
            <a:b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ja-JP" altLang="en-US" sz="1600" b="1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もどる</a:t>
            </a:r>
            <a:endParaRPr lang="ja-JP" altLang="en-US" sz="1600" b="1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12" name="図 11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8576">
            <a:off x="4325009" y="2714809"/>
            <a:ext cx="4067851" cy="2448106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799" end="1218.5056"/>
                </p14:media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4598" y="47153"/>
            <a:ext cx="1718205" cy="151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8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13F"/>
            </a:gs>
            <a:gs pos="35000">
              <a:schemeClr val="accent4">
                <a:lumMod val="20000"/>
                <a:lumOff val="80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34504" y="430101"/>
            <a:ext cx="7979197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 smtClean="0">
                <a:latin typeface="Comic Sans MS" panose="030F0702030302020204" pitchFamily="66" charset="0"/>
              </a:rPr>
              <a:t> whirlpool</a:t>
            </a:r>
            <a:endParaRPr kumimoji="1" lang="ja-JP" altLang="en-US" sz="9600" dirty="0">
              <a:latin typeface="Comic Sans MS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252" y="2381941"/>
            <a:ext cx="2991681" cy="295428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66" y="2952774"/>
            <a:ext cx="4300483" cy="239967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" y="73331"/>
            <a:ext cx="2404335" cy="2879443"/>
          </a:xfrm>
          <a:prstGeom prst="rect">
            <a:avLst/>
          </a:prstGeom>
        </p:spPr>
      </p:pic>
      <p:sp>
        <p:nvSpPr>
          <p:cNvPr id="8" name="ドーナツ 7"/>
          <p:cNvSpPr/>
          <p:nvPr/>
        </p:nvSpPr>
        <p:spPr>
          <a:xfrm>
            <a:off x="8226533" y="2323678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コンテンツ プレースホルダー 2">
            <a:hlinkClick r:id="rId7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2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2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2" name="図 11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8576">
            <a:off x="4325009" y="2714809"/>
            <a:ext cx="4067851" cy="2448106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799" end="1218.5056"/>
                </p14:media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4598" y="47153"/>
            <a:ext cx="1718205" cy="151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9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13F"/>
            </a:gs>
            <a:gs pos="35000">
              <a:schemeClr val="accent4">
                <a:lumMod val="20000"/>
                <a:lumOff val="80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34504" y="430101"/>
            <a:ext cx="7979197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9600" dirty="0" smtClean="0">
                <a:latin typeface="Comic Sans MS" panose="030F0702030302020204" pitchFamily="66" charset="0"/>
              </a:rPr>
              <a:t> whirlpool</a:t>
            </a:r>
            <a:endParaRPr kumimoji="1" lang="ja-JP" altLang="en-US" sz="9600" dirty="0">
              <a:latin typeface="Comic Sans MS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252" y="2381941"/>
            <a:ext cx="2991681" cy="295428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66" y="2952774"/>
            <a:ext cx="4300483" cy="239967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" y="73331"/>
            <a:ext cx="2404335" cy="2879443"/>
          </a:xfrm>
          <a:prstGeom prst="rect">
            <a:avLst/>
          </a:prstGeom>
        </p:spPr>
      </p:pic>
      <p:sp>
        <p:nvSpPr>
          <p:cNvPr id="8" name="ドーナツ 7"/>
          <p:cNvSpPr/>
          <p:nvPr/>
        </p:nvSpPr>
        <p:spPr>
          <a:xfrm>
            <a:off x="8226533" y="2323678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コンテンツ プレースホルダー 2">
            <a:hlinkClick r:id="rId7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2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2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sp>
        <p:nvSpPr>
          <p:cNvPr id="12" name="左矢印 11">
            <a:hlinkClick r:id="rId8" action="ppaction://hlinksldjump"/>
          </p:cNvPr>
          <p:cNvSpPr/>
          <p:nvPr/>
        </p:nvSpPr>
        <p:spPr>
          <a:xfrm>
            <a:off x="233680" y="5274422"/>
            <a:ext cx="1885398" cy="1481978"/>
          </a:xfrm>
          <a:prstGeom prst="leftArrow">
            <a:avLst/>
          </a:prstGeom>
          <a:pattFill prst="pct2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40000"/>
                <a:lumOff val="60000"/>
              </a:schemeClr>
            </a:bgClr>
          </a:pattFill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286448" y="5659300"/>
            <a:ext cx="1779862" cy="71222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Back</a:t>
            </a:r>
            <a:b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ja-JP" altLang="en-US" sz="1600" b="1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もどる</a:t>
            </a:r>
            <a:endParaRPr lang="ja-JP" altLang="en-US" sz="1600" b="1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14" name="図 13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8576">
            <a:off x="4325009" y="2714809"/>
            <a:ext cx="4067851" cy="2448106"/>
          </a:xfrm>
          <a:prstGeom prst="rect">
            <a:avLst/>
          </a:prstGeom>
        </p:spPr>
      </p:pic>
      <p:pic>
        <p:nvPicPr>
          <p:cNvPr id="17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799" end="1218.5056"/>
                </p14:media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4598" y="47153"/>
            <a:ext cx="1718205" cy="1516316"/>
          </a:xfrm>
          <a:prstGeom prst="rect">
            <a:avLst/>
          </a:prstGeom>
        </p:spPr>
      </p:pic>
      <p:pic>
        <p:nvPicPr>
          <p:cNvPr id="18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799" end="1218.5056"/>
                </p14:media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370" y="1139964"/>
            <a:ext cx="608570" cy="53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9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39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 showWhenStopped="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bg1"/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34504" y="430101"/>
            <a:ext cx="7979197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8000" dirty="0" smtClean="0">
                <a:latin typeface="Comic Sans MS" panose="030F0702030302020204" pitchFamily="66" charset="0"/>
              </a:rPr>
              <a:t> </a:t>
            </a:r>
            <a:r>
              <a:rPr lang="en-US" altLang="ja-JP" sz="9600" dirty="0" smtClean="0">
                <a:latin typeface="Comic Sans MS" panose="030F0702030302020204" pitchFamily="66" charset="0"/>
              </a:rPr>
              <a:t>pool</a:t>
            </a:r>
            <a:endParaRPr kumimoji="1" lang="ja-JP" altLang="en-US" sz="9600" dirty="0">
              <a:latin typeface="Comic Sans MS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252" y="2381941"/>
            <a:ext cx="2991681" cy="295428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66" y="2952774"/>
            <a:ext cx="4300483" cy="239967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15" y="130277"/>
            <a:ext cx="2370897" cy="2822497"/>
          </a:xfrm>
          <a:prstGeom prst="rect">
            <a:avLst/>
          </a:prstGeom>
        </p:spPr>
      </p:pic>
      <p:sp>
        <p:nvSpPr>
          <p:cNvPr id="8" name="乗算記号 4"/>
          <p:cNvSpPr/>
          <p:nvPr/>
        </p:nvSpPr>
        <p:spPr>
          <a:xfrm>
            <a:off x="0" y="1902074"/>
            <a:ext cx="4312571" cy="4283880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コンテンツ プレースホルダー 2">
            <a:hlinkClick r:id="rId7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9" name="図 8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8576">
            <a:off x="4325009" y="2714809"/>
            <a:ext cx="4067851" cy="2448106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933" end="571.6666"/>
                </p14:media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955" y="400895"/>
            <a:ext cx="1685045" cy="148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2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bg1"/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34504" y="430101"/>
            <a:ext cx="7979197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8000" dirty="0" smtClean="0">
                <a:latin typeface="Comic Sans MS" panose="030F0702030302020204" pitchFamily="66" charset="0"/>
              </a:rPr>
              <a:t> </a:t>
            </a:r>
            <a:r>
              <a:rPr lang="en-US" altLang="ja-JP" sz="9600" dirty="0" smtClean="0">
                <a:latin typeface="Comic Sans MS" panose="030F0702030302020204" pitchFamily="66" charset="0"/>
              </a:rPr>
              <a:t>pool</a:t>
            </a:r>
            <a:endParaRPr kumimoji="1" lang="ja-JP" altLang="en-US" sz="9600" dirty="0">
              <a:latin typeface="Comic Sans MS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252" y="2381941"/>
            <a:ext cx="2991681" cy="295428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66" y="2952774"/>
            <a:ext cx="4300483" cy="239967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15" y="130277"/>
            <a:ext cx="2370897" cy="2822497"/>
          </a:xfrm>
          <a:prstGeom prst="rect">
            <a:avLst/>
          </a:prstGeom>
        </p:spPr>
      </p:pic>
      <p:sp>
        <p:nvSpPr>
          <p:cNvPr id="8" name="乗算記号 4"/>
          <p:cNvSpPr/>
          <p:nvPr/>
        </p:nvSpPr>
        <p:spPr>
          <a:xfrm>
            <a:off x="0" y="1902074"/>
            <a:ext cx="4312571" cy="4283880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コンテンツ プレースホルダー 2">
            <a:hlinkClick r:id="rId7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3" name="図 12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8576">
            <a:off x="4325009" y="2714809"/>
            <a:ext cx="4067851" cy="2448106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933" end="571.6666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900601" y="921791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933" end="571.6666"/>
                </p14:media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955" y="400895"/>
            <a:ext cx="1685045" cy="148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65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5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 showWhenStopped="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13F"/>
            </a:gs>
            <a:gs pos="35000">
              <a:schemeClr val="accent4">
                <a:lumMod val="20000"/>
                <a:lumOff val="80000"/>
                <a:alpha val="60000"/>
              </a:schemeClr>
            </a:gs>
            <a:gs pos="0">
              <a:srgbClr val="FFD13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cauliflower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389" y="2179914"/>
            <a:ext cx="3625931" cy="34355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9984475">
            <a:off x="-24578" y="2685374"/>
            <a:ext cx="4090296" cy="182925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556" y="2799713"/>
            <a:ext cx="3418490" cy="230705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77" y="979"/>
            <a:ext cx="2404335" cy="2879443"/>
          </a:xfrm>
          <a:prstGeom prst="rect">
            <a:avLst/>
          </a:prstGeom>
        </p:spPr>
      </p:pic>
      <p:sp>
        <p:nvSpPr>
          <p:cNvPr id="8" name="ドーナツ 7"/>
          <p:cNvSpPr/>
          <p:nvPr/>
        </p:nvSpPr>
        <p:spPr>
          <a:xfrm>
            <a:off x="8362154" y="2291002"/>
            <a:ext cx="3200400" cy="3070809"/>
          </a:xfrm>
          <a:prstGeom prst="donut">
            <a:avLst>
              <a:gd name="adj" fmla="val 93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27619"/>
            <a:ext cx="2786108" cy="1086386"/>
          </a:xfrm>
          <a:prstGeom prst="rect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 w="53975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to</a:t>
            </a:r>
            <a:r>
              <a:rPr lang="en-US" altLang="ja-JP" sz="4000" b="1" dirty="0" smtClean="0">
                <a:latin typeface="Comic Sans MS" panose="030F0702030302020204" pitchFamily="66" charset="0"/>
              </a:rPr>
              <a:t>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next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つぎへ進む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781" end="753.585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383502" y="833112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781" end="753.585"/>
                </p14:media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4249" y="8507"/>
            <a:ext cx="1487371" cy="131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67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9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bg1">
                <a:alpha val="0"/>
              </a:schemeClr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34504" y="430101"/>
            <a:ext cx="7979197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8000" dirty="0" smtClean="0">
                <a:latin typeface="Comic Sans MS" panose="030F0702030302020204" pitchFamily="66" charset="0"/>
              </a:rPr>
              <a:t> </a:t>
            </a:r>
            <a:r>
              <a:rPr lang="en-US" altLang="ja-JP" sz="9600" dirty="0" smtClean="0">
                <a:latin typeface="Comic Sans MS" panose="030F0702030302020204" pitchFamily="66" charset="0"/>
              </a:rPr>
              <a:t>whale</a:t>
            </a:r>
            <a:endParaRPr kumimoji="1" lang="ja-JP" altLang="en-US" sz="9600" dirty="0">
              <a:latin typeface="Comic Sans MS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252" y="2381941"/>
            <a:ext cx="2991681" cy="295428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66" y="2952774"/>
            <a:ext cx="4300483" cy="239967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15" y="130277"/>
            <a:ext cx="2370897" cy="2822497"/>
          </a:xfrm>
          <a:prstGeom prst="rect">
            <a:avLst/>
          </a:prstGeom>
        </p:spPr>
      </p:pic>
      <p:sp>
        <p:nvSpPr>
          <p:cNvPr id="12" name="コンテンツ プレースホルダー 2">
            <a:hlinkClick r:id="rId7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0" name="図 9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8576">
            <a:off x="4325009" y="2714809"/>
            <a:ext cx="4067851" cy="2448106"/>
          </a:xfrm>
          <a:prstGeom prst="rect">
            <a:avLst/>
          </a:prstGeom>
        </p:spPr>
      </p:pic>
      <p:sp>
        <p:nvSpPr>
          <p:cNvPr id="9" name="乗算記号 4"/>
          <p:cNvSpPr/>
          <p:nvPr/>
        </p:nvSpPr>
        <p:spPr>
          <a:xfrm>
            <a:off x="4113593" y="1793242"/>
            <a:ext cx="4663268" cy="4557189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18" end="1086.424"/>
                </p14:media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553" y="454016"/>
            <a:ext cx="1829148" cy="161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83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bg1"/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34504" y="430101"/>
            <a:ext cx="7979197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/>
            </a:r>
            <a:br>
              <a:rPr lang="en-US" altLang="ja-JP" sz="9600" dirty="0">
                <a:latin typeface="Comic Sans MS" panose="030F0702030302020204" pitchFamily="66" charset="0"/>
              </a:rPr>
            </a:br>
            <a:r>
              <a:rPr lang="en-US" altLang="ja-JP" sz="8000" dirty="0" smtClean="0">
                <a:latin typeface="Comic Sans MS" panose="030F0702030302020204" pitchFamily="66" charset="0"/>
              </a:rPr>
              <a:t> </a:t>
            </a:r>
            <a:r>
              <a:rPr lang="en-US" altLang="ja-JP" sz="9600" dirty="0">
                <a:latin typeface="Comic Sans MS" panose="030F0702030302020204" pitchFamily="66" charset="0"/>
              </a:rPr>
              <a:t>whale</a:t>
            </a:r>
            <a:endParaRPr kumimoji="1" lang="ja-JP" altLang="en-US" sz="9600" dirty="0">
              <a:latin typeface="Comic Sans MS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252" y="2381941"/>
            <a:ext cx="2991681" cy="295428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66" y="2952774"/>
            <a:ext cx="4300483" cy="239967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15" y="130277"/>
            <a:ext cx="2370897" cy="2822497"/>
          </a:xfrm>
          <a:prstGeom prst="rect">
            <a:avLst/>
          </a:prstGeom>
        </p:spPr>
      </p:pic>
      <p:sp>
        <p:nvSpPr>
          <p:cNvPr id="12" name="コンテンツ プレースホルダー 2">
            <a:hlinkClick r:id="rId7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3" name="図 12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8576">
            <a:off x="4325009" y="2714809"/>
            <a:ext cx="4067851" cy="2448106"/>
          </a:xfrm>
          <a:prstGeom prst="rect">
            <a:avLst/>
          </a:prstGeom>
        </p:spPr>
      </p:pic>
      <p:sp>
        <p:nvSpPr>
          <p:cNvPr id="9" name="乗算記号 4"/>
          <p:cNvSpPr/>
          <p:nvPr/>
        </p:nvSpPr>
        <p:spPr>
          <a:xfrm>
            <a:off x="4113593" y="1793242"/>
            <a:ext cx="4663268" cy="4557189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18" end="1086.424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503993" y="956328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18" end="1086.424"/>
                </p14:media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553" y="454016"/>
            <a:ext cx="1829148" cy="161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54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99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雲形吹き出し 9"/>
          <p:cNvSpPr/>
          <p:nvPr/>
        </p:nvSpPr>
        <p:spPr>
          <a:xfrm>
            <a:off x="3083344" y="299281"/>
            <a:ext cx="9108656" cy="3949307"/>
          </a:xfrm>
          <a:prstGeom prst="cloudCallout">
            <a:avLst>
              <a:gd name="adj1" fmla="val -40555"/>
              <a:gd name="adj2" fmla="val 48777"/>
            </a:avLst>
          </a:prstGeom>
          <a:gradFill>
            <a:gsLst>
              <a:gs pos="0">
                <a:srgbClr val="FFFF00"/>
              </a:gs>
              <a:gs pos="0">
                <a:srgbClr val="FFFF00"/>
              </a:gs>
              <a:gs pos="46000">
                <a:schemeClr val="accent4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Picture 4" descr="[LINEã¹ã¿ã³ã] ãã ã¡ãã (1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33" y="1818031"/>
            <a:ext cx="3945458" cy="394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ããã ã¡ãã ã¤ã©ã¹ã ããªã¼ãã®ç»åæ¤ç´¢çµæ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7655" y="4905272"/>
            <a:ext cx="1716438" cy="171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左矢印 6">
            <a:hlinkClick r:id="rId6" action="ppaction://hlinksldjump"/>
          </p:cNvPr>
          <p:cNvSpPr/>
          <p:nvPr/>
        </p:nvSpPr>
        <p:spPr>
          <a:xfrm>
            <a:off x="375920" y="5254102"/>
            <a:ext cx="3556000" cy="1481978"/>
          </a:xfrm>
          <a:prstGeom prst="leftArrow">
            <a:avLst/>
          </a:prstGeom>
          <a:pattFill prst="pct2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20000"/>
                <a:lumOff val="80000"/>
              </a:schemeClr>
            </a:bgClr>
          </a:pattFill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コンテンツ プレースホルダー 2">
            <a:hlinkClick r:id="rId6" action="ppaction://hlinksldjump"/>
          </p:cNvPr>
          <p:cNvSpPr txBox="1">
            <a:spLocks/>
          </p:cNvSpPr>
          <p:nvPr/>
        </p:nvSpPr>
        <p:spPr>
          <a:xfrm>
            <a:off x="331706" y="5712290"/>
            <a:ext cx="3838512" cy="71222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Let’s </a:t>
            </a:r>
            <a:r>
              <a:rPr lang="en-US" altLang="ja-JP" sz="3600" b="1" dirty="0" smtClean="0">
                <a:solidFill>
                  <a:srgbClr val="FF9900"/>
                </a:solidFill>
                <a:latin typeface="Comic Sans MS" panose="030F0702030302020204" pitchFamily="66" charset="0"/>
              </a:rPr>
              <a:t>start</a:t>
            </a:r>
            <a:r>
              <a:rPr lang="en-US" altLang="ja-JP" sz="3600" b="1" dirty="0" smtClean="0">
                <a:solidFill>
                  <a:schemeClr val="accent5"/>
                </a:solidFill>
                <a:latin typeface="Comic Sans MS" panose="030F0702030302020204" pitchFamily="66" charset="0"/>
              </a:rPr>
              <a:t> over</a:t>
            </a:r>
            <a: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ja-JP" altLang="en-US" b="1" dirty="0" smtClean="0">
                <a:latin typeface="AR P丸ゴシック体E" pitchFamily="50" charset="-128"/>
                <a:ea typeface="AR P丸ゴシック体E" pitchFamily="50" charset="-128"/>
              </a:rPr>
              <a:t>はじめから</a:t>
            </a:r>
            <a:endParaRPr lang="ja-JP" altLang="en-US" b="1" dirty="0">
              <a:latin typeface="+mj-ea"/>
              <a:ea typeface="+mj-ea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592320" y="965200"/>
            <a:ext cx="6979919" cy="28549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morning" dir="t"/>
            </a:scene3d>
            <a:sp3d extrusionH="57150" contourW="12700">
              <a:bevelT w="228600" h="304800"/>
              <a:bevelB w="228600" h="38100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8800" b="1" dirty="0" smtClean="0">
                <a:solidFill>
                  <a:srgbClr val="FF9900"/>
                </a:solidFill>
                <a:latin typeface="Comic Sans MS" panose="030F0702030302020204" pitchFamily="66" charset="0"/>
              </a:rPr>
              <a:t>That’s all!  </a:t>
            </a:r>
            <a:r>
              <a:rPr lang="en-US" altLang="ja-JP" sz="8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Good job!</a:t>
            </a:r>
            <a:endParaRPr lang="ja-JP" altLang="ja-JP" sz="8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279" end="1090.4603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625254" y="437083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23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7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雲形吹き出し 9"/>
          <p:cNvSpPr/>
          <p:nvPr/>
        </p:nvSpPr>
        <p:spPr>
          <a:xfrm>
            <a:off x="3083344" y="299281"/>
            <a:ext cx="9108656" cy="3949307"/>
          </a:xfrm>
          <a:prstGeom prst="cloudCallout">
            <a:avLst>
              <a:gd name="adj1" fmla="val -40555"/>
              <a:gd name="adj2" fmla="val 48777"/>
            </a:avLst>
          </a:prstGeom>
          <a:gradFill>
            <a:gsLst>
              <a:gs pos="0">
                <a:srgbClr val="FFFF00"/>
              </a:gs>
              <a:gs pos="0">
                <a:srgbClr val="FFFF00"/>
              </a:gs>
              <a:gs pos="46000">
                <a:schemeClr val="accent4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Picture 4" descr="[LINEã¹ã¿ã³ã] ãã ã¡ãã (1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33" y="1818031"/>
            <a:ext cx="3945458" cy="394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ããã ã¡ãã ã¤ã©ã¹ã ããªã¼ãã®ç»åæ¤ç´¢çµæ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7655" y="4905272"/>
            <a:ext cx="1716438" cy="171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左矢印 6">
            <a:hlinkClick r:id="rId6" action="ppaction://hlinksldjump"/>
          </p:cNvPr>
          <p:cNvSpPr/>
          <p:nvPr/>
        </p:nvSpPr>
        <p:spPr>
          <a:xfrm>
            <a:off x="375920" y="5254102"/>
            <a:ext cx="3556000" cy="1481978"/>
          </a:xfrm>
          <a:prstGeom prst="leftArrow">
            <a:avLst/>
          </a:prstGeom>
          <a:pattFill prst="pct2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20000"/>
                <a:lumOff val="80000"/>
              </a:schemeClr>
            </a:bgClr>
          </a:pattFill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コンテンツ プレースホルダー 2">
            <a:hlinkClick r:id="rId6" action="ppaction://hlinksldjump"/>
          </p:cNvPr>
          <p:cNvSpPr txBox="1">
            <a:spLocks/>
          </p:cNvSpPr>
          <p:nvPr/>
        </p:nvSpPr>
        <p:spPr>
          <a:xfrm>
            <a:off x="331706" y="5712290"/>
            <a:ext cx="3838512" cy="71222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Let’s </a:t>
            </a:r>
            <a:r>
              <a:rPr lang="en-US" altLang="ja-JP" sz="3600" b="1" dirty="0" smtClean="0">
                <a:solidFill>
                  <a:srgbClr val="FF9900"/>
                </a:solidFill>
                <a:latin typeface="Comic Sans MS" panose="030F0702030302020204" pitchFamily="66" charset="0"/>
              </a:rPr>
              <a:t>start</a:t>
            </a:r>
            <a:r>
              <a:rPr lang="en-US" altLang="ja-JP" sz="3600" b="1" dirty="0" smtClean="0">
                <a:solidFill>
                  <a:schemeClr val="accent5"/>
                </a:solidFill>
                <a:latin typeface="Comic Sans MS" panose="030F0702030302020204" pitchFamily="66" charset="0"/>
              </a:rPr>
              <a:t> over</a:t>
            </a:r>
            <a: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en-US" altLang="ja-JP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ja-JP" altLang="en-US" b="1" dirty="0" smtClean="0">
                <a:latin typeface="AR P丸ゴシック体E" pitchFamily="50" charset="-128"/>
                <a:ea typeface="AR P丸ゴシック体E" pitchFamily="50" charset="-128"/>
              </a:rPr>
              <a:t>はじめから</a:t>
            </a:r>
            <a:endParaRPr lang="ja-JP" altLang="en-US" b="1" dirty="0">
              <a:latin typeface="+mj-ea"/>
              <a:ea typeface="+mj-ea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592320" y="965200"/>
            <a:ext cx="6979919" cy="28549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morning" dir="t"/>
            </a:scene3d>
            <a:sp3d extrusionH="57150" contourW="12700">
              <a:bevelT w="228600" h="304800"/>
              <a:bevelB w="228600" h="38100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8800" b="1" dirty="0" smtClean="0">
                <a:solidFill>
                  <a:srgbClr val="FF9900"/>
                </a:solidFill>
                <a:latin typeface="Comic Sans MS" panose="030F0702030302020204" pitchFamily="66" charset="0"/>
              </a:rPr>
              <a:t>That’s all!  </a:t>
            </a:r>
            <a:r>
              <a:rPr lang="en-US" altLang="ja-JP" sz="8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Good job!</a:t>
            </a:r>
            <a:endParaRPr lang="ja-JP" altLang="ja-JP" sz="8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279" end="1090.4603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625254" y="437083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84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7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bg1">
                <a:alpha val="0"/>
              </a:schemeClr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carrot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389" y="2179914"/>
            <a:ext cx="3625931" cy="34355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984475">
            <a:off x="-24578" y="2685374"/>
            <a:ext cx="4090296" cy="182925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556" y="2799713"/>
            <a:ext cx="3418490" cy="230705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0" name="コンテンツ プレースホルダー 2">
            <a:hlinkClick r:id="rId6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sp>
        <p:nvSpPr>
          <p:cNvPr id="9" name="乗算記号 4"/>
          <p:cNvSpPr/>
          <p:nvPr/>
        </p:nvSpPr>
        <p:spPr>
          <a:xfrm>
            <a:off x="4191797" y="1969581"/>
            <a:ext cx="4243865" cy="4031973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14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bg1">
                <a:alpha val="0"/>
              </a:schemeClr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65801" y="428049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latin typeface="Comic Sans MS" panose="030F0702030302020204" pitchFamily="66" charset="0"/>
              </a:rPr>
              <a:t>carrot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389" y="2179914"/>
            <a:ext cx="3625931" cy="34355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9984475">
            <a:off x="-24578" y="2685374"/>
            <a:ext cx="4090296" cy="182925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556" y="2799713"/>
            <a:ext cx="3418490" cy="2307059"/>
          </a:xfrm>
          <a:prstGeom prst="rect">
            <a:avLst/>
          </a:prstGeom>
        </p:spPr>
      </p:pic>
      <p:sp>
        <p:nvSpPr>
          <p:cNvPr id="8" name="乗算記号 4"/>
          <p:cNvSpPr/>
          <p:nvPr/>
        </p:nvSpPr>
        <p:spPr>
          <a:xfrm>
            <a:off x="4191797" y="1969581"/>
            <a:ext cx="4243865" cy="4031973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0" name="コンテンツ プレースホルダー 2">
            <a:hlinkClick r:id="rId8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23" end="873.204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648588" y="906757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23" end="873.204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662" y="245025"/>
            <a:ext cx="1666088" cy="147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52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8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bg1">
                <a:alpha val="0"/>
              </a:schemeClr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04128" y="399035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>d</a:t>
            </a:r>
            <a:r>
              <a:rPr kumimoji="1" lang="en-US" altLang="ja-JP" sz="9600" dirty="0" smtClean="0">
                <a:latin typeface="Comic Sans MS" panose="030F0702030302020204" pitchFamily="66" charset="0"/>
              </a:rPr>
              <a:t>aikon radish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389" y="2179914"/>
            <a:ext cx="3625931" cy="34355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984475">
            <a:off x="-24578" y="2685374"/>
            <a:ext cx="4090296" cy="182925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556" y="2799713"/>
            <a:ext cx="3418490" cy="2307059"/>
          </a:xfrm>
          <a:prstGeom prst="rect">
            <a:avLst/>
          </a:prstGeom>
        </p:spPr>
      </p:pic>
      <p:sp>
        <p:nvSpPr>
          <p:cNvPr id="8" name="乗算記号 4"/>
          <p:cNvSpPr/>
          <p:nvPr/>
        </p:nvSpPr>
        <p:spPr>
          <a:xfrm>
            <a:off x="0" y="2382788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sp>
        <p:nvSpPr>
          <p:cNvPr id="11" name="コンテンツ プレースホルダー 2">
            <a:hlinkClick r:id="rId6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890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35000">
              <a:schemeClr val="bg1">
                <a:alpha val="0"/>
              </a:schemeClr>
            </a:gs>
            <a:gs pos="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04128" y="399035"/>
            <a:ext cx="9144000" cy="1419726"/>
          </a:xfrm>
        </p:spPr>
        <p:txBody>
          <a:bodyPr>
            <a:noAutofit/>
          </a:bodyPr>
          <a:lstStyle/>
          <a:p>
            <a:r>
              <a:rPr lang="en-US" altLang="ja-JP" sz="9600" dirty="0">
                <a:latin typeface="Comic Sans MS" panose="030F0702030302020204" pitchFamily="66" charset="0"/>
              </a:rPr>
              <a:t>d</a:t>
            </a:r>
            <a:r>
              <a:rPr kumimoji="1" lang="en-US" altLang="ja-JP" sz="9600" dirty="0" smtClean="0">
                <a:latin typeface="Comic Sans MS" panose="030F0702030302020204" pitchFamily="66" charset="0"/>
              </a:rPr>
              <a:t>aikon radish</a:t>
            </a:r>
            <a:endParaRPr kumimoji="1" lang="ja-JP" altLang="en-US" sz="9600" dirty="0">
              <a:latin typeface="Comic Sans MS" panose="030F0702030302020204" pitchFamily="66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389" y="2179914"/>
            <a:ext cx="3625931" cy="34355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9984475">
            <a:off x="-24578" y="2685374"/>
            <a:ext cx="4090296" cy="182925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556" y="2799713"/>
            <a:ext cx="3418490" cy="2307059"/>
          </a:xfrm>
          <a:prstGeom prst="rect">
            <a:avLst/>
          </a:prstGeom>
        </p:spPr>
      </p:pic>
      <p:sp>
        <p:nvSpPr>
          <p:cNvPr id="8" name="乗算記号 4"/>
          <p:cNvSpPr/>
          <p:nvPr/>
        </p:nvSpPr>
        <p:spPr>
          <a:xfrm>
            <a:off x="0" y="2382788"/>
            <a:ext cx="3755249" cy="3471262"/>
          </a:xfrm>
          <a:prstGeom prst="mathMultiply">
            <a:avLst>
              <a:gd name="adj1" fmla="val 756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5" y="151930"/>
            <a:ext cx="2370897" cy="2822497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00" end="587.6999"/>
                </p14:media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3078940" y="1511003"/>
            <a:ext cx="609600" cy="609600"/>
          </a:xfrm>
          <a:prstGeom prst="rect">
            <a:avLst/>
          </a:prstGeom>
        </p:spPr>
      </p:pic>
      <p:sp>
        <p:nvSpPr>
          <p:cNvPr id="11" name="コンテンツ プレースホルダー 2">
            <a:hlinkClick r:id="rId9" action="ppaction://hlinksldjump"/>
          </p:cNvPr>
          <p:cNvSpPr txBox="1">
            <a:spLocks/>
          </p:cNvSpPr>
          <p:nvPr/>
        </p:nvSpPr>
        <p:spPr>
          <a:xfrm>
            <a:off x="9070428" y="5615485"/>
            <a:ext cx="2786108" cy="1098520"/>
          </a:xfrm>
          <a:prstGeom prst="rect">
            <a:avLst/>
          </a:prstGeom>
          <a:pattFill prst="pct20">
            <a:fgClr>
              <a:srgbClr val="F4B6A0"/>
            </a:fgClr>
            <a:bgClr>
              <a:schemeClr val="bg1"/>
            </a:bgClr>
          </a:pattFill>
          <a:ln w="53975" cap="rnd">
            <a:solidFill>
              <a:srgbClr val="C00000"/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Try </a:t>
            </a:r>
            <a:r>
              <a:rPr lang="en-US" altLang="ja-JP" sz="4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again</a:t>
            </a:r>
          </a:p>
          <a:p>
            <a:r>
              <a:rPr lang="ja-JP" altLang="en-US" sz="2000" b="1" dirty="0" smtClean="0">
                <a:latin typeface="AR P丸ゴシック体E" pitchFamily="50" charset="-128"/>
                <a:ea typeface="AR P丸ゴシック体E" pitchFamily="50" charset="-128"/>
              </a:rPr>
              <a:t>もう一度チャレンジ</a:t>
            </a:r>
            <a:endParaRPr lang="ja-JP" altLang="en-US" sz="2000" b="1" dirty="0">
              <a:latin typeface="AR P丸ゴシック体E" pitchFamily="50" charset="-128"/>
              <a:ea typeface="AR P丸ゴシック体E" pitchFamily="50" charset="-128"/>
            </a:endParaRPr>
          </a:p>
        </p:txBody>
      </p:sp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00" end="587.6999"/>
                </p14:media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8354" y="399034"/>
            <a:ext cx="1419548" cy="125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92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1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4171</TotalTime>
  <Words>291</Words>
  <Application>Microsoft Office PowerPoint</Application>
  <PresentationFormat>ワイド画面</PresentationFormat>
  <Paragraphs>155</Paragraphs>
  <Slides>53</Slides>
  <Notes>0</Notes>
  <HiddenSlides>0</HiddenSlides>
  <MMClips>72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53</vt:i4>
      </vt:variant>
    </vt:vector>
  </HeadingPairs>
  <TitlesOfParts>
    <vt:vector size="63" baseType="lpstr">
      <vt:lpstr>AR P丸ゴシック体E</vt:lpstr>
      <vt:lpstr>ＭＳ Ｐゴシック</vt:lpstr>
      <vt:lpstr>游ゴシック</vt:lpstr>
      <vt:lpstr>游ゴシック Light</vt:lpstr>
      <vt:lpstr>Arial</vt:lpstr>
      <vt:lpstr>Calibri</vt:lpstr>
      <vt:lpstr>Calibri Light</vt:lpstr>
      <vt:lpstr>Comic Sans MS</vt:lpstr>
      <vt:lpstr>Office テーマ</vt:lpstr>
      <vt:lpstr>Office Theme</vt:lpstr>
      <vt:lpstr>Famous ones in TOKUSHIMA!</vt:lpstr>
      <vt:lpstr>Famous ones in TOKUSHIMA!</vt:lpstr>
      <vt:lpstr>cauliflower</vt:lpstr>
      <vt:lpstr>cauliflower</vt:lpstr>
      <vt:lpstr>cauliflower</vt:lpstr>
      <vt:lpstr>carrot</vt:lpstr>
      <vt:lpstr>carrot</vt:lpstr>
      <vt:lpstr>daikon radish</vt:lpstr>
      <vt:lpstr>daikon radish</vt:lpstr>
      <vt:lpstr>red snapper</vt:lpstr>
      <vt:lpstr>red snapper</vt:lpstr>
      <vt:lpstr>red snapper</vt:lpstr>
      <vt:lpstr>shrimp</vt:lpstr>
      <vt:lpstr>shrimp</vt:lpstr>
      <vt:lpstr>squid</vt:lpstr>
      <vt:lpstr>squid</vt:lpstr>
      <vt:lpstr>sweet potato</vt:lpstr>
      <vt:lpstr>sweet potato</vt:lpstr>
      <vt:lpstr>sweet potato</vt:lpstr>
      <vt:lpstr>PowerPoint プレゼンテーション</vt:lpstr>
      <vt:lpstr>PowerPoint プレゼンテーション</vt:lpstr>
      <vt:lpstr> French fries</vt:lpstr>
      <vt:lpstr> French fries</vt:lpstr>
      <vt:lpstr>sea weed</vt:lpstr>
      <vt:lpstr>sea weed</vt:lpstr>
      <vt:lpstr>sea weed</vt:lpstr>
      <vt:lpstr>salt</vt:lpstr>
      <vt:lpstr>salt</vt:lpstr>
      <vt:lpstr>sea urchin</vt:lpstr>
      <vt:lpstr>sea urchin</vt:lpstr>
      <vt:lpstr> lotus root</vt:lpstr>
      <vt:lpstr> lotus root</vt:lpstr>
      <vt:lpstr> lotus root</vt:lpstr>
      <vt:lpstr> green onion</vt:lpstr>
      <vt:lpstr>green onion</vt:lpstr>
      <vt:lpstr> onion</vt:lpstr>
      <vt:lpstr> onion</vt:lpstr>
      <vt:lpstr> sea turtle</vt:lpstr>
      <vt:lpstr> sea turtle</vt:lpstr>
      <vt:lpstr> sea turtle</vt:lpstr>
      <vt:lpstr> seal</vt:lpstr>
      <vt:lpstr> seal</vt:lpstr>
      <vt:lpstr> sea otter</vt:lpstr>
      <vt:lpstr>sea otter</vt:lpstr>
      <vt:lpstr>  whirlpool</vt:lpstr>
      <vt:lpstr>  whirlpool</vt:lpstr>
      <vt:lpstr>  whirlpool</vt:lpstr>
      <vt:lpstr>  pool</vt:lpstr>
      <vt:lpstr>  pool</vt:lpstr>
      <vt:lpstr>  whale</vt:lpstr>
      <vt:lpstr>  whale</vt:lpstr>
      <vt:lpstr>PowerPoint プレゼンテーション</vt:lpstr>
      <vt:lpstr>PowerPoint プレゼンテーション</vt:lpstr>
    </vt:vector>
  </TitlesOfParts>
  <Company>徳島県立総合教育センター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kk110</dc:creator>
  <cp:lastModifiedBy>tpgecadmin</cp:lastModifiedBy>
  <cp:revision>216</cp:revision>
  <cp:lastPrinted>2018-11-15T23:41:20Z</cp:lastPrinted>
  <dcterms:created xsi:type="dcterms:W3CDTF">2018-08-24T00:46:50Z</dcterms:created>
  <dcterms:modified xsi:type="dcterms:W3CDTF">2018-12-21T03:49:30Z</dcterms:modified>
</cp:coreProperties>
</file>