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36" r:id="rId3"/>
    <p:sldId id="337" r:id="rId4"/>
    <p:sldId id="257" r:id="rId5"/>
    <p:sldId id="344" r:id="rId6"/>
    <p:sldId id="339" r:id="rId7"/>
    <p:sldId id="340" r:id="rId8"/>
    <p:sldId id="341" r:id="rId9"/>
    <p:sldId id="342" r:id="rId10"/>
    <p:sldId id="343" r:id="rId11"/>
    <p:sldId id="287" r:id="rId12"/>
    <p:sldId id="353" r:id="rId13"/>
    <p:sldId id="335" r:id="rId14"/>
    <p:sldId id="259" r:id="rId15"/>
    <p:sldId id="286" r:id="rId16"/>
    <p:sldId id="295" r:id="rId17"/>
    <p:sldId id="296" r:id="rId18"/>
    <p:sldId id="298" r:id="rId19"/>
    <p:sldId id="358" r:id="rId20"/>
    <p:sldId id="354" r:id="rId21"/>
    <p:sldId id="318" r:id="rId22"/>
    <p:sldId id="325" r:id="rId23"/>
    <p:sldId id="322" r:id="rId24"/>
    <p:sldId id="327" r:id="rId25"/>
    <p:sldId id="329" r:id="rId26"/>
    <p:sldId id="330" r:id="rId27"/>
    <p:sldId id="355" r:id="rId28"/>
    <p:sldId id="356" r:id="rId29"/>
    <p:sldId id="347" r:id="rId30"/>
    <p:sldId id="346" r:id="rId31"/>
    <p:sldId id="348" r:id="rId32"/>
    <p:sldId id="349" r:id="rId33"/>
    <p:sldId id="350" r:id="rId34"/>
    <p:sldId id="351" r:id="rId35"/>
    <p:sldId id="352" r:id="rId36"/>
    <p:sldId id="332" r:id="rId37"/>
    <p:sldId id="357" r:id="rId3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a:srgbClr val="FF00FF"/>
    <a:srgbClr val="4246EE"/>
    <a:srgbClr val="FF0000"/>
    <a:srgbClr val="00D05E"/>
    <a:srgbClr val="FF6600"/>
    <a:srgbClr val="EAEAEA"/>
    <a:srgbClr val="CCECFF"/>
    <a:srgbClr val="E1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97" autoAdjust="0"/>
    <p:restoredTop sz="94660"/>
  </p:normalViewPr>
  <p:slideViewPr>
    <p:cSldViewPr snapToGrid="0">
      <p:cViewPr varScale="1">
        <p:scale>
          <a:sx n="77" d="100"/>
          <a:sy n="77" d="100"/>
        </p:scale>
        <p:origin x="68" y="92"/>
      </p:cViewPr>
      <p:guideLst>
        <p:guide orient="horz" pos="2772"/>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5557" tIns="47779" rIns="95557" bIns="4777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5557" tIns="47779" rIns="95557" bIns="47779" rtlCol="0"/>
          <a:lstStyle>
            <a:lvl1pPr algn="r">
              <a:defRPr sz="1300"/>
            </a:lvl1pPr>
          </a:lstStyle>
          <a:p>
            <a:fld id="{C42D74A8-5838-43E4-A092-5D1E37E57E6F}" type="datetimeFigureOut">
              <a:rPr kumimoji="1" lang="ja-JP" altLang="en-US" smtClean="0"/>
              <a:t>2021/2/17</a:t>
            </a:fld>
            <a:endParaRPr kumimoji="1" lang="ja-JP" altLang="en-US"/>
          </a:p>
        </p:txBody>
      </p:sp>
      <p:sp>
        <p:nvSpPr>
          <p:cNvPr id="4" name="フッター プレースホルダー 3"/>
          <p:cNvSpPr>
            <a:spLocks noGrp="1"/>
          </p:cNvSpPr>
          <p:nvPr>
            <p:ph type="ftr" sz="quarter" idx="2"/>
          </p:nvPr>
        </p:nvSpPr>
        <p:spPr>
          <a:xfrm>
            <a:off x="0" y="9428585"/>
            <a:ext cx="2945659" cy="498055"/>
          </a:xfrm>
          <a:prstGeom prst="rect">
            <a:avLst/>
          </a:prstGeom>
        </p:spPr>
        <p:txBody>
          <a:bodyPr vert="horz" lIns="95557" tIns="47779" rIns="95557" bIns="4777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3" y="9428585"/>
            <a:ext cx="2945659" cy="498055"/>
          </a:xfrm>
          <a:prstGeom prst="rect">
            <a:avLst/>
          </a:prstGeom>
        </p:spPr>
        <p:txBody>
          <a:bodyPr vert="horz" lIns="95557" tIns="47779" rIns="95557" bIns="47779" rtlCol="0" anchor="b"/>
          <a:lstStyle>
            <a:lvl1pPr algn="r">
              <a:defRPr sz="1300"/>
            </a:lvl1pPr>
          </a:lstStyle>
          <a:p>
            <a:fld id="{C53A0723-EA29-492F-B048-265E16BB705C}" type="slidenum">
              <a:rPr kumimoji="1" lang="ja-JP" altLang="en-US" smtClean="0"/>
              <a:t>‹#›</a:t>
            </a:fld>
            <a:endParaRPr kumimoji="1" lang="ja-JP" altLang="en-US"/>
          </a:p>
        </p:txBody>
      </p:sp>
    </p:spTree>
    <p:extLst>
      <p:ext uri="{BB962C8B-B14F-4D97-AF65-F5344CB8AC3E}">
        <p14:creationId xmlns:p14="http://schemas.microsoft.com/office/powerpoint/2010/main" val="346405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5557" tIns="47779" rIns="95557" bIns="4777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5557" tIns="47779" rIns="95557" bIns="47779" rtlCol="0"/>
          <a:lstStyle>
            <a:lvl1pPr algn="r">
              <a:defRPr sz="1300"/>
            </a:lvl1pPr>
          </a:lstStyle>
          <a:p>
            <a:fld id="{361D952A-A875-4EBA-8741-BBD494621F94}" type="datetimeFigureOut">
              <a:rPr kumimoji="1" lang="ja-JP" altLang="en-US" smtClean="0"/>
              <a:t>2021/2/17</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7" tIns="47779" rIns="95557" bIns="47779"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5557" tIns="47779" rIns="95557" bIns="47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59" cy="498055"/>
          </a:xfrm>
          <a:prstGeom prst="rect">
            <a:avLst/>
          </a:prstGeom>
        </p:spPr>
        <p:txBody>
          <a:bodyPr vert="horz" lIns="95557" tIns="47779" rIns="95557" bIns="4777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5557" tIns="47779" rIns="95557" bIns="47779" rtlCol="0" anchor="b"/>
          <a:lstStyle>
            <a:lvl1pPr algn="r">
              <a:defRPr sz="1300"/>
            </a:lvl1pPr>
          </a:lstStyle>
          <a:p>
            <a:fld id="{BB7CCF9D-2060-4B2F-9677-BEEDC751D985}" type="slidenum">
              <a:rPr kumimoji="1" lang="ja-JP" altLang="en-US" smtClean="0"/>
              <a:t>‹#›</a:t>
            </a:fld>
            <a:endParaRPr kumimoji="1" lang="ja-JP" altLang="en-US"/>
          </a:p>
        </p:txBody>
      </p:sp>
    </p:spTree>
    <p:extLst>
      <p:ext uri="{BB962C8B-B14F-4D97-AF65-F5344CB8AC3E}">
        <p14:creationId xmlns:p14="http://schemas.microsoft.com/office/powerpoint/2010/main" val="3108853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B7CCF9D-2060-4B2F-9677-BEEDC751D985}" type="slidenum">
              <a:rPr kumimoji="1" lang="ja-JP" altLang="en-US" smtClean="0"/>
              <a:t>18</a:t>
            </a:fld>
            <a:endParaRPr kumimoji="1" lang="ja-JP" altLang="en-US"/>
          </a:p>
        </p:txBody>
      </p:sp>
    </p:spTree>
    <p:extLst>
      <p:ext uri="{BB962C8B-B14F-4D97-AF65-F5344CB8AC3E}">
        <p14:creationId xmlns:p14="http://schemas.microsoft.com/office/powerpoint/2010/main" val="141555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53688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320072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21410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405364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78592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349075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363446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127937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172434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144649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BB209B-7CAB-4DC7-BDF0-E094142071D4}" type="datetimeFigureOut">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160898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B209B-7CAB-4DC7-BDF0-E094142071D4}" type="datetimeFigureOut">
              <a:rPr kumimoji="1" lang="ja-JP" altLang="en-US" smtClean="0"/>
              <a:t>2021/2/17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AA163-BB84-4C11-8F81-27DFB7FD8E24}" type="slidenum">
              <a:rPr kumimoji="1" lang="ja-JP" altLang="en-US" smtClean="0"/>
              <a:t>‹#›</a:t>
            </a:fld>
            <a:endParaRPr kumimoji="1" lang="ja-JP" altLang="en-US"/>
          </a:p>
        </p:txBody>
      </p:sp>
    </p:spTree>
    <p:extLst>
      <p:ext uri="{BB962C8B-B14F-4D97-AF65-F5344CB8AC3E}">
        <p14:creationId xmlns:p14="http://schemas.microsoft.com/office/powerpoint/2010/main" val="282678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12487;&#12472;&#12479;&#12523;&#12467;&#12531;&#12486;&#12531;&#12484;&#12398;PDF/&#27671;&#26228;&#12425;&#12375;&#22411;.pdf"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12487;&#12472;&#12479;&#12523;&#12467;&#12531;&#12486;&#12531;&#12484;&#12398;PDF/&#21839;&#38988;&#12450;&#12503;&#12525;&#12540;&#12481;&#22411;.pdf"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46.emf"/><Relationship Id="rId3" Type="http://schemas.openxmlformats.org/officeDocument/2006/relationships/image" Target="../media/image23.emf"/><Relationship Id="rId21" Type="http://schemas.openxmlformats.org/officeDocument/2006/relationships/image" Target="../media/image41.emf"/><Relationship Id="rId34" Type="http://schemas.openxmlformats.org/officeDocument/2006/relationships/image" Target="../media/image54.emf"/><Relationship Id="rId7" Type="http://schemas.openxmlformats.org/officeDocument/2006/relationships/image" Target="../media/image27.emf"/><Relationship Id="rId12" Type="http://schemas.openxmlformats.org/officeDocument/2006/relationships/image" Target="../media/image32.emf"/><Relationship Id="rId17" Type="http://schemas.openxmlformats.org/officeDocument/2006/relationships/image" Target="../media/image37.emf"/><Relationship Id="rId25" Type="http://schemas.openxmlformats.org/officeDocument/2006/relationships/image" Target="../media/image45.emf"/><Relationship Id="rId33" Type="http://schemas.openxmlformats.org/officeDocument/2006/relationships/image" Target="../media/image53.emf"/><Relationship Id="rId2" Type="http://schemas.openxmlformats.org/officeDocument/2006/relationships/image" Target="../media/image22.emf"/><Relationship Id="rId16" Type="http://schemas.openxmlformats.org/officeDocument/2006/relationships/image" Target="../media/image36.emf"/><Relationship Id="rId20" Type="http://schemas.openxmlformats.org/officeDocument/2006/relationships/image" Target="../media/image40.emf"/><Relationship Id="rId29"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26.emf"/><Relationship Id="rId11" Type="http://schemas.openxmlformats.org/officeDocument/2006/relationships/image" Target="../media/image31.emf"/><Relationship Id="rId24" Type="http://schemas.openxmlformats.org/officeDocument/2006/relationships/image" Target="../media/image44.emf"/><Relationship Id="rId32" Type="http://schemas.openxmlformats.org/officeDocument/2006/relationships/image" Target="../media/image52.emf"/><Relationship Id="rId5" Type="http://schemas.openxmlformats.org/officeDocument/2006/relationships/image" Target="../media/image25.emf"/><Relationship Id="rId15" Type="http://schemas.openxmlformats.org/officeDocument/2006/relationships/image" Target="../media/image35.emf"/><Relationship Id="rId23" Type="http://schemas.openxmlformats.org/officeDocument/2006/relationships/image" Target="../media/image43.emf"/><Relationship Id="rId28" Type="http://schemas.openxmlformats.org/officeDocument/2006/relationships/image" Target="../media/image48.emf"/><Relationship Id="rId10" Type="http://schemas.openxmlformats.org/officeDocument/2006/relationships/image" Target="../media/image30.emf"/><Relationship Id="rId19" Type="http://schemas.openxmlformats.org/officeDocument/2006/relationships/image" Target="../media/image39.emf"/><Relationship Id="rId31" Type="http://schemas.openxmlformats.org/officeDocument/2006/relationships/image" Target="../media/image51.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 Id="rId22" Type="http://schemas.openxmlformats.org/officeDocument/2006/relationships/image" Target="../media/image42.emf"/><Relationship Id="rId27" Type="http://schemas.openxmlformats.org/officeDocument/2006/relationships/image" Target="../media/image47.emf"/><Relationship Id="rId30" Type="http://schemas.openxmlformats.org/officeDocument/2006/relationships/image" Target="../media/image50.emf"/><Relationship Id="rId35" Type="http://schemas.openxmlformats.org/officeDocument/2006/relationships/image" Target="../media/image55.emf"/><Relationship Id="rId8"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12487;&#12472;&#12479;&#12523;&#12467;&#12531;&#12486;&#12531;&#12484;&#12398;PDF/&#12522;&#12501;&#12524;&#12483;&#12471;&#12517;&#26041;&#27861;.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hyperlink" Target="&#12487;&#12472;&#12479;&#12523;&#12467;&#12531;&#12486;&#12531;&#12484;&#12398;PDF/&#24540;&#25588;&#22243;.pdf" TargetMode="External"/><Relationship Id="rId5" Type="http://schemas.openxmlformats.org/officeDocument/2006/relationships/image" Target="../media/image78.jpeg"/><Relationship Id="rId4" Type="http://schemas.openxmlformats.org/officeDocument/2006/relationships/image" Target="../media/image77.jpeg"/></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hyperlink" Target="&#12487;&#12472;&#12479;&#12523;&#12467;&#12531;&#12486;&#12531;&#12484;&#12398;PDF/&#20840;&#37096;&#12414;&#12392;&#12417;&#12383;&#12418;&#12398;.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E:\118これ直す\最新のイラスト\33.jpg"/>
          <p:cNvPicPr/>
          <p:nvPr/>
        </p:nvPicPr>
        <p:blipFill rotWithShape="1">
          <a:blip r:embed="rId2" cstate="print">
            <a:extLst>
              <a:ext uri="{28A0092B-C50C-407E-A947-70E740481C1C}">
                <a14:useLocalDpi xmlns:a14="http://schemas.microsoft.com/office/drawing/2010/main" val="0"/>
              </a:ext>
            </a:extLst>
          </a:blip>
          <a:srcRect r="4752"/>
          <a:stretch/>
        </p:blipFill>
        <p:spPr bwMode="auto">
          <a:xfrm>
            <a:off x="3850781" y="2183764"/>
            <a:ext cx="3451539" cy="4314423"/>
          </a:xfrm>
          <a:prstGeom prst="rect">
            <a:avLst/>
          </a:prstGeom>
          <a:noFill/>
          <a:ln>
            <a:noFill/>
          </a:ln>
        </p:spPr>
      </p:pic>
      <p:sp>
        <p:nvSpPr>
          <p:cNvPr id="5" name="角丸四角形 4"/>
          <p:cNvSpPr/>
          <p:nvPr/>
        </p:nvSpPr>
        <p:spPr>
          <a:xfrm>
            <a:off x="3396936" y="437881"/>
            <a:ext cx="4359230" cy="1745883"/>
          </a:xfrm>
          <a:prstGeom prst="roundRect">
            <a:avLst/>
          </a:prstGeom>
          <a:ln w="7620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55600" algn="l">
              <a:spcAft>
                <a:spcPts val="0"/>
              </a:spcAft>
            </a:pPr>
            <a:r>
              <a:rPr lang="ja-JP" sz="2800" kern="100" dirty="0">
                <a:effectLst/>
                <a:ea typeface="AR P丸ゴシック体M" panose="020F0600000000000000" pitchFamily="50" charset="-128"/>
                <a:cs typeface="Times New Roman" panose="02020603050405020304" pitchFamily="18" charset="0"/>
              </a:rPr>
              <a:t>私 だ け の</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ja-JP" sz="2800" kern="100" dirty="0">
                <a:effectLst/>
                <a:ea typeface="AR P丸ゴシック体M" panose="020F0600000000000000" pitchFamily="50" charset="-128"/>
                <a:cs typeface="Times New Roman" panose="02020603050405020304" pitchFamily="18" charset="0"/>
              </a:rPr>
              <a:t>ストレス</a:t>
            </a:r>
            <a:r>
              <a:rPr lang="ja-JP" altLang="en-US" sz="2800" kern="100" dirty="0">
                <a:effectLst/>
                <a:ea typeface="AR P丸ゴシック体M" panose="020F0600000000000000" pitchFamily="50" charset="-128"/>
                <a:cs typeface="Times New Roman" panose="02020603050405020304" pitchFamily="18" charset="0"/>
              </a:rPr>
              <a:t>対処</a:t>
            </a:r>
            <a:r>
              <a:rPr lang="ja-JP" sz="2800" kern="100" dirty="0">
                <a:effectLst/>
                <a:ea typeface="AR P丸ゴシック体M" panose="020F0600000000000000" pitchFamily="50" charset="-128"/>
                <a:cs typeface="Times New Roman" panose="02020603050405020304" pitchFamily="18" charset="0"/>
              </a:rPr>
              <a:t>テクニック</a:t>
            </a:r>
            <a:r>
              <a:rPr lang="en-US" sz="2800" kern="100" dirty="0">
                <a:effectLst/>
                <a:ea typeface="AR P丸ゴシック体M" panose="020F0600000000000000" pitchFamily="50" charset="-128"/>
                <a:cs typeface="Times New Roman" panose="02020603050405020304" pitchFamily="18" charset="0"/>
              </a:rPr>
              <a:t>☆</a:t>
            </a:r>
            <a:endParaRPr lang="ja-JP" sz="105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34158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471" y="4696402"/>
            <a:ext cx="2346375" cy="2194845"/>
          </a:xfrm>
          <a:prstGeom prst="rect">
            <a:avLst/>
          </a:prstGeom>
        </p:spPr>
      </p:pic>
      <p:sp>
        <p:nvSpPr>
          <p:cNvPr id="2065" name="テキスト ボックス 2064">
            <a:extLst>
              <a:ext uri="{FF2B5EF4-FFF2-40B4-BE49-F238E27FC236}">
                <a16:creationId xmlns:a16="http://schemas.microsoft.com/office/drawing/2014/main" id="{B5DBEEE1-A062-4777-A93C-B27D89B15F10}"/>
              </a:ext>
            </a:extLst>
          </p:cNvPr>
          <p:cNvSpPr txBox="1"/>
          <p:nvPr/>
        </p:nvSpPr>
        <p:spPr>
          <a:xfrm>
            <a:off x="1769125" y="2077915"/>
            <a:ext cx="8547533" cy="3600000"/>
          </a:xfrm>
          <a:prstGeom prst="rect">
            <a:avLst/>
          </a:prstGeom>
          <a:noFill/>
        </p:spPr>
        <p:txBody>
          <a:bodyPr wrap="square" lIns="0" tIns="0" rIns="0" bIns="0" rtlCol="0">
            <a:noAutofit/>
          </a:bodyPr>
          <a:lstStyle/>
          <a:p>
            <a:r>
              <a:rPr lang="ja-JP" altLang="en-US" sz="2800" dirty="0">
                <a:latin typeface="AR P丸ゴシック体M" panose="020F0600000000000000" pitchFamily="50" charset="-128"/>
                <a:ea typeface="AR P丸ゴシック体M" panose="020F0600000000000000" pitchFamily="50" charset="-128"/>
              </a:rPr>
              <a:t>　</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気晴らし型</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と</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問題アプローチ型</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の</a:t>
            </a:r>
            <a:r>
              <a:rPr lang="en-US" altLang="ja-JP" sz="2800" dirty="0">
                <a:latin typeface="AR P丸ゴシック体M" panose="020F0600000000000000" pitchFamily="50" charset="-128"/>
                <a:ea typeface="AR P丸ゴシック体M" panose="020F0600000000000000" pitchFamily="50" charset="-128"/>
              </a:rPr>
              <a:t>2</a:t>
            </a:r>
            <a:r>
              <a:rPr lang="ja-JP" altLang="en-US" sz="2800" dirty="0">
                <a:latin typeface="AR P丸ゴシック体M" panose="020F0600000000000000" pitchFamily="50" charset="-128"/>
                <a:ea typeface="AR P丸ゴシック体M" panose="020F0600000000000000" pitchFamily="50" charset="-128"/>
              </a:rPr>
              <a:t>つ。</a:t>
            </a:r>
            <a:endParaRPr lang="en-US" altLang="ja-JP" sz="2800" dirty="0">
              <a:latin typeface="AR P丸ゴシック体M" panose="020F0600000000000000" pitchFamily="50" charset="-128"/>
              <a:ea typeface="AR P丸ゴシック体M" panose="020F0600000000000000" pitchFamily="50" charset="-128"/>
            </a:endParaRPr>
          </a:p>
          <a:p>
            <a:r>
              <a:rPr lang="ja-JP" altLang="en-US" sz="2800" dirty="0">
                <a:latin typeface="AR P丸ゴシック体M" panose="020F0600000000000000" pitchFamily="50" charset="-128"/>
                <a:ea typeface="AR P丸ゴシック体M" panose="020F0600000000000000" pitchFamily="50" charset="-128"/>
              </a:rPr>
              <a:t>　気晴らし型ストレス対処は，自分の好きなことを使ってたまったストレスを発散させるんだ。</a:t>
            </a:r>
            <a:endParaRPr lang="en-US" altLang="ja-JP" sz="2800" dirty="0">
              <a:latin typeface="AR P丸ゴシック体M" panose="020F0600000000000000" pitchFamily="50" charset="-128"/>
              <a:ea typeface="AR P丸ゴシック体M" panose="020F0600000000000000" pitchFamily="50" charset="-128"/>
            </a:endParaRPr>
          </a:p>
          <a:p>
            <a:r>
              <a:rPr lang="ja-JP" altLang="en-US" sz="2800" dirty="0">
                <a:latin typeface="AR P丸ゴシック体M" panose="020F0600000000000000" pitchFamily="50" charset="-128"/>
                <a:ea typeface="AR P丸ゴシック体M" panose="020F0600000000000000" pitchFamily="50" charset="-128"/>
              </a:rPr>
              <a:t>　問題アプローチ型は，ストレスの原因にアプローチしてストレスを減らしていくんだ。</a:t>
            </a:r>
            <a:endParaRPr lang="en-US" altLang="ja-JP" sz="2800" dirty="0">
              <a:latin typeface="AR P丸ゴシック体M" panose="020F0600000000000000" pitchFamily="50" charset="-128"/>
              <a:ea typeface="AR P丸ゴシック体M" panose="020F0600000000000000" pitchFamily="50" charset="-128"/>
            </a:endParaRPr>
          </a:p>
          <a:p>
            <a:r>
              <a:rPr lang="ja-JP" altLang="en-US" sz="2800" dirty="0">
                <a:latin typeface="AR P丸ゴシック体M" panose="020F0600000000000000" pitchFamily="50" charset="-128"/>
                <a:ea typeface="AR P丸ゴシック体M" panose="020F0600000000000000" pitchFamily="50" charset="-128"/>
              </a:rPr>
              <a:t>　たとえストレスを感じる原因が解消されなくても，気持ちがスッキリできたり，何か心が明るくなったりしたら，　それで大成功さ☆</a:t>
            </a:r>
            <a:endParaRPr kumimoji="1" lang="ja-JP" altLang="en-US" sz="2800" dirty="0">
              <a:latin typeface="AR P丸ゴシック体M" panose="020F0600000000000000" pitchFamily="50" charset="-128"/>
              <a:ea typeface="AR P丸ゴシック体M" panose="020F0600000000000000" pitchFamily="50" charset="-128"/>
            </a:endParaRPr>
          </a:p>
        </p:txBody>
      </p:sp>
      <p:sp>
        <p:nvSpPr>
          <p:cNvPr id="2066" name="正方形/長方形 2065">
            <a:extLst>
              <a:ext uri="{FF2B5EF4-FFF2-40B4-BE49-F238E27FC236}">
                <a16:creationId xmlns:a16="http://schemas.microsoft.com/office/drawing/2014/main" id="{C9986406-FFC2-4017-B0DA-A1B7DC0F8E0C}"/>
              </a:ext>
            </a:extLst>
          </p:cNvPr>
          <p:cNvSpPr/>
          <p:nvPr/>
        </p:nvSpPr>
        <p:spPr>
          <a:xfrm>
            <a:off x="1557325" y="666504"/>
            <a:ext cx="5832046" cy="646331"/>
          </a:xfrm>
          <a:prstGeom prst="rect">
            <a:avLst/>
          </a:prstGeom>
        </p:spPr>
        <p:txBody>
          <a:bodyPr wrap="none">
            <a:spAutoFit/>
          </a:bodyPr>
          <a:lstStyle/>
          <a:p>
            <a:r>
              <a:rPr lang="ja-JP" altLang="en-US" sz="3600" dirty="0"/>
              <a:t>Ｑ：ストレスを減らす方法は？</a:t>
            </a:r>
          </a:p>
        </p:txBody>
      </p:sp>
      <p:sp>
        <p:nvSpPr>
          <p:cNvPr id="2069" name="正方形/長方形 2068">
            <a:extLst>
              <a:ext uri="{FF2B5EF4-FFF2-40B4-BE49-F238E27FC236}">
                <a16:creationId xmlns:a16="http://schemas.microsoft.com/office/drawing/2014/main" id="{170F4EC9-E4EF-46AF-B0B6-0EA02C75E39A}"/>
              </a:ext>
            </a:extLst>
          </p:cNvPr>
          <p:cNvSpPr/>
          <p:nvPr/>
        </p:nvSpPr>
        <p:spPr>
          <a:xfrm>
            <a:off x="1557325" y="1312835"/>
            <a:ext cx="6465231" cy="646331"/>
          </a:xfrm>
          <a:prstGeom prst="rect">
            <a:avLst/>
          </a:prstGeom>
        </p:spPr>
        <p:txBody>
          <a:bodyPr wrap="none">
            <a:spAutoFit/>
          </a:bodyPr>
          <a:lstStyle/>
          <a:p>
            <a:r>
              <a:rPr lang="ja-JP" altLang="en-US" sz="3600" dirty="0"/>
              <a:t>Ａ：方法は大きく分けて２つある。</a:t>
            </a:r>
          </a:p>
        </p:txBody>
      </p:sp>
    </p:spTree>
    <p:extLst>
      <p:ext uri="{BB962C8B-B14F-4D97-AF65-F5344CB8AC3E}">
        <p14:creationId xmlns:p14="http://schemas.microsoft.com/office/powerpoint/2010/main" val="29125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Effect transition="in" filter="fade">
                                      <p:cBhvr>
                                        <p:cTn id="12" dur="500"/>
                                        <p:tgtEl>
                                          <p:spTgt spid="20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5"/>
                                        </p:tgtEl>
                                        <p:attrNameLst>
                                          <p:attrName>style.visibility</p:attrName>
                                        </p:attrNameLst>
                                      </p:cBhvr>
                                      <p:to>
                                        <p:strVal val="visible"/>
                                      </p:to>
                                    </p:set>
                                    <p:animEffect transition="in" filter="fade">
                                      <p:cBhvr>
                                        <p:cTn id="17" dur="500"/>
                                        <p:tgtEl>
                                          <p:spTgt spid="206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066" grpId="0"/>
      <p:bldP spid="20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cstate="print">
            <a:extLst>
              <a:ext uri="{28A0092B-C50C-407E-A947-70E740481C1C}">
                <a14:useLocalDpi xmlns:a14="http://schemas.microsoft.com/office/drawing/2010/main" val="0"/>
              </a:ext>
            </a:extLst>
          </a:blip>
          <a:srcRect r="23000" b="28495"/>
          <a:stretch/>
        </p:blipFill>
        <p:spPr bwMode="auto">
          <a:xfrm>
            <a:off x="5630157" y="2007298"/>
            <a:ext cx="4557033" cy="3257423"/>
          </a:xfrm>
          <a:prstGeom prst="rect">
            <a:avLst/>
          </a:prstGeom>
          <a:noFill/>
          <a:ln>
            <a:noFill/>
          </a:ln>
          <a:extLst>
            <a:ext uri="{53640926-AAD7-44D8-BBD7-CCE9431645EC}">
              <a14:shadowObscured xmlns:a14="http://schemas.microsoft.com/office/drawing/2010/main"/>
            </a:ext>
          </a:extLst>
        </p:spPr>
      </p:pic>
      <p:sp>
        <p:nvSpPr>
          <p:cNvPr id="5" name="テキスト ボックス 17"/>
          <p:cNvSpPr txBox="1"/>
          <p:nvPr/>
        </p:nvSpPr>
        <p:spPr>
          <a:xfrm>
            <a:off x="1521264" y="1155030"/>
            <a:ext cx="5920854" cy="2843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3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さぁそれでは実践です。</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3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一緒に</a:t>
            </a:r>
            <a:r>
              <a:rPr lang="ja-JP" sz="3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ストレスを</a:t>
            </a:r>
            <a:endParaRPr lang="en-US" altLang="ja-JP" sz="3600" kern="100" dirty="0">
              <a:effectLst/>
              <a:latin typeface="游明朝" panose="02020400000000000000" pitchFamily="18" charset="-128"/>
              <a:ea typeface="AR P丸ゴシック体M" panose="020F0600000000000000" pitchFamily="50" charset="-128"/>
              <a:cs typeface="Times New Roman" panose="02020603050405020304" pitchFamily="18" charset="0"/>
            </a:endParaRPr>
          </a:p>
          <a:p>
            <a:pPr algn="just">
              <a:spcAft>
                <a:spcPts val="0"/>
              </a:spcAft>
            </a:pPr>
            <a:r>
              <a:rPr lang="ja-JP" sz="3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どんどん減らしていこう</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吹き出し: 円形 18"/>
          <p:cNvSpPr/>
          <p:nvPr/>
        </p:nvSpPr>
        <p:spPr>
          <a:xfrm>
            <a:off x="974736" y="349538"/>
            <a:ext cx="5733316" cy="3447923"/>
          </a:xfrm>
          <a:prstGeom prst="wedgeEllipseCallout">
            <a:avLst>
              <a:gd name="adj1" fmla="val 60536"/>
              <a:gd name="adj2" fmla="val 244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9" name="角丸四角形 8">
            <a:hlinkClick r:id="rId3" action="ppaction://hlinkfile"/>
          </p:cNvPr>
          <p:cNvSpPr/>
          <p:nvPr/>
        </p:nvSpPr>
        <p:spPr>
          <a:xfrm>
            <a:off x="10297635" y="5874890"/>
            <a:ext cx="904895" cy="40787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b="1" dirty="0"/>
              <a:t>PDF</a:t>
            </a:r>
            <a:endParaRPr kumimoji="1" lang="ja-JP" altLang="en-US" sz="2400" b="1" dirty="0"/>
          </a:p>
        </p:txBody>
      </p:sp>
      <p:sp>
        <p:nvSpPr>
          <p:cNvPr id="10" name="テキスト ボックス 17"/>
          <p:cNvSpPr txBox="1"/>
          <p:nvPr/>
        </p:nvSpPr>
        <p:spPr>
          <a:xfrm>
            <a:off x="1263688" y="5825343"/>
            <a:ext cx="8678803" cy="4574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このボタンをクリックして表示されるＰＤＦを印刷して用意してね　</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右矢印 10"/>
          <p:cNvSpPr/>
          <p:nvPr/>
        </p:nvSpPr>
        <p:spPr>
          <a:xfrm>
            <a:off x="9697792" y="5980189"/>
            <a:ext cx="489398" cy="197276"/>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97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0080" y="740991"/>
            <a:ext cx="9200876" cy="4065207"/>
          </a:xfrm>
        </p:spPr>
        <p:txBody>
          <a:bodyPr/>
          <a:lstStyle/>
          <a:p>
            <a:r>
              <a:rPr kumimoji="1" lang="ja-JP" altLang="en-US" dirty="0">
                <a:latin typeface="AR P丸ゴシック体M" panose="020F0600000000000000" pitchFamily="50" charset="-128"/>
                <a:ea typeface="AR P丸ゴシック体M" panose="020F0600000000000000" pitchFamily="50" charset="-128"/>
              </a:rPr>
              <a:t>　　　　それではまず，</a:t>
            </a:r>
            <a:br>
              <a:rPr kumimoji="1" lang="en-US" altLang="ja-JP" dirty="0">
                <a:latin typeface="AR P丸ゴシック体M" panose="020F0600000000000000" pitchFamily="50" charset="-128"/>
                <a:ea typeface="AR P丸ゴシック体M" panose="020F0600000000000000" pitchFamily="50" charset="-128"/>
              </a:rPr>
            </a:br>
            <a:br>
              <a:rPr lang="en-US" altLang="ja-JP" dirty="0">
                <a:latin typeface="AR P丸ゴシック体M" panose="020F0600000000000000" pitchFamily="50" charset="-128"/>
                <a:ea typeface="AR P丸ゴシック体M" panose="020F0600000000000000" pitchFamily="50" charset="-128"/>
              </a:rPr>
            </a:br>
            <a:r>
              <a:rPr lang="ja-JP" altLang="en-US" dirty="0">
                <a:latin typeface="AR P丸ゴシック体M" panose="020F0600000000000000" pitchFamily="50" charset="-128"/>
                <a:ea typeface="AR P丸ゴシック体M" panose="020F0600000000000000" pitchFamily="50" charset="-128"/>
              </a:rPr>
              <a:t>　</a:t>
            </a:r>
            <a:r>
              <a:rPr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気晴らし型</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ストレス対処方法を</a:t>
            </a:r>
            <a:br>
              <a:rPr kumimoji="1" lang="en-US" altLang="ja-JP" dirty="0">
                <a:latin typeface="AR P丸ゴシック体M" panose="020F0600000000000000" pitchFamily="50" charset="-128"/>
                <a:ea typeface="AR P丸ゴシック体M" panose="020F0600000000000000" pitchFamily="50" charset="-128"/>
              </a:rPr>
            </a:br>
            <a:br>
              <a:rPr lang="en-US" altLang="ja-JP" dirty="0">
                <a:latin typeface="AR P丸ゴシック体M" panose="020F0600000000000000" pitchFamily="50" charset="-128"/>
                <a:ea typeface="AR P丸ゴシック体M" panose="020F0600000000000000" pitchFamily="50" charset="-128"/>
              </a:rPr>
            </a:br>
            <a:r>
              <a:rPr lang="ja-JP" altLang="en-US" dirty="0">
                <a:latin typeface="AR P丸ゴシック体M" panose="020F0600000000000000" pitchFamily="50" charset="-128"/>
                <a:ea typeface="AR P丸ゴシック体M" panose="020F0600000000000000" pitchFamily="50" charset="-128"/>
              </a:rPr>
              <a:t>　　　　</a:t>
            </a:r>
            <a:r>
              <a:rPr kumimoji="1" lang="ja-JP" altLang="en-US" dirty="0">
                <a:latin typeface="AR P丸ゴシック体M" panose="020F0600000000000000" pitchFamily="50" charset="-128"/>
                <a:ea typeface="AR P丸ゴシック体M" panose="020F0600000000000000" pitchFamily="50" charset="-128"/>
              </a:rPr>
              <a:t>考えていこう！</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430" y="4064163"/>
            <a:ext cx="2741338" cy="2452546"/>
          </a:xfrm>
          <a:prstGeom prst="rect">
            <a:avLst/>
          </a:prstGeom>
        </p:spPr>
      </p:pic>
    </p:spTree>
    <p:extLst>
      <p:ext uri="{BB962C8B-B14F-4D97-AF65-F5344CB8AC3E}">
        <p14:creationId xmlns:p14="http://schemas.microsoft.com/office/powerpoint/2010/main" val="35165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07831" y="2328671"/>
            <a:ext cx="5049558" cy="595149"/>
            <a:chOff x="1007831" y="2328671"/>
            <a:chExt cx="5049558" cy="595149"/>
          </a:xfrm>
        </p:grpSpPr>
        <p:sp>
          <p:nvSpPr>
            <p:cNvPr id="32" name="角丸四角形 31"/>
            <p:cNvSpPr/>
            <p:nvPr/>
          </p:nvSpPr>
          <p:spPr>
            <a:xfrm>
              <a:off x="1007831" y="2328671"/>
              <a:ext cx="1537661" cy="595149"/>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en-US" sz="2200" b="1" kern="100" dirty="0">
                  <a:effectLst/>
                  <a:ea typeface="AR P丸ゴシック体M" panose="020F0600000000000000" pitchFamily="50" charset="-128"/>
                  <a:cs typeface="Times New Roman" panose="02020603050405020304" pitchFamily="18" charset="0"/>
                </a:rPr>
                <a:t>1</a:t>
              </a:r>
              <a:endParaRPr lang="ja-JP" sz="2200" kern="100" dirty="0">
                <a:effectLst/>
                <a:ea typeface="ＭＳ 明朝" panose="02020609040205080304" pitchFamily="17" charset="-128"/>
                <a:cs typeface="Times New Roman" panose="02020603050405020304" pitchFamily="18" charset="0"/>
              </a:endParaRPr>
            </a:p>
          </p:txBody>
        </p:sp>
        <p:sp>
          <p:nvSpPr>
            <p:cNvPr id="33" name="角丸四角形 32"/>
            <p:cNvSpPr/>
            <p:nvPr/>
          </p:nvSpPr>
          <p:spPr>
            <a:xfrm>
              <a:off x="2545492" y="2377849"/>
              <a:ext cx="3511897" cy="5354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spAutoFit/>
            </a:bodyPr>
            <a:lstStyle/>
            <a:p>
              <a:pPr algn="just">
                <a:spcAft>
                  <a:spcPts val="0"/>
                </a:spcAft>
              </a:pPr>
              <a:r>
                <a:rPr lang="ja-JP" sz="2200" kern="100" dirty="0">
                  <a:effectLst/>
                  <a:ea typeface="AR P丸ゴシック体M" panose="020F0600000000000000" pitchFamily="50" charset="-128"/>
                  <a:cs typeface="Times New Roman" panose="02020603050405020304" pitchFamily="18" charset="0"/>
                </a:rPr>
                <a:t>質問です</a:t>
              </a:r>
              <a:r>
                <a:rPr lang="en-US" sz="2200" kern="100" dirty="0">
                  <a:effectLst/>
                  <a:ea typeface="AR P丸ゴシック体M" panose="020F0600000000000000" pitchFamily="50" charset="-128"/>
                  <a:cs typeface="Times New Roman" panose="02020603050405020304" pitchFamily="18" charset="0"/>
                </a:rPr>
                <a:t>☆</a:t>
              </a:r>
              <a:endParaRPr lang="ja-JP" sz="2200" kern="100" dirty="0">
                <a:effectLst/>
                <a:ea typeface="ＭＳ 明朝" panose="02020609040205080304" pitchFamily="17" charset="-128"/>
                <a:cs typeface="Times New Roman" panose="02020603050405020304" pitchFamily="18" charset="0"/>
              </a:endParaRPr>
            </a:p>
          </p:txBody>
        </p:sp>
      </p:grpSp>
      <p:sp>
        <p:nvSpPr>
          <p:cNvPr id="34" name="角丸四角形 33"/>
          <p:cNvSpPr/>
          <p:nvPr/>
        </p:nvSpPr>
        <p:spPr>
          <a:xfrm>
            <a:off x="6965441" y="3449513"/>
            <a:ext cx="4659594" cy="474853"/>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en-US" sz="2200" b="1" kern="100">
                <a:ln>
                  <a:noFill/>
                </a:ln>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200" kern="100">
              <a:effectLst/>
              <a:ea typeface="ＭＳ 明朝" panose="02020609040205080304" pitchFamily="17" charset="-128"/>
              <a:cs typeface="Times New Roman" panose="02020603050405020304" pitchFamily="18" charset="0"/>
            </a:endParaRPr>
          </a:p>
        </p:txBody>
      </p:sp>
      <p:sp>
        <p:nvSpPr>
          <p:cNvPr id="35" name="角丸四角形 34"/>
          <p:cNvSpPr/>
          <p:nvPr/>
        </p:nvSpPr>
        <p:spPr>
          <a:xfrm>
            <a:off x="7509725" y="4114974"/>
            <a:ext cx="1566372" cy="64760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indent="200025" algn="just">
              <a:spcAft>
                <a:spcPts val="0"/>
              </a:spcAft>
            </a:pPr>
            <a:r>
              <a:rPr lang="ja-JP" sz="2200" kern="100" dirty="0">
                <a:effectLst/>
                <a:ea typeface="AR P丸ゴシック体M" panose="020F0600000000000000" pitchFamily="50" charset="-128"/>
                <a:cs typeface="Times New Roman" panose="02020603050405020304" pitchFamily="18" charset="0"/>
              </a:rPr>
              <a:t>心</a:t>
            </a:r>
            <a:endParaRPr lang="ja-JP" sz="2200" kern="100" dirty="0">
              <a:effectLst/>
              <a:ea typeface="ＭＳ 明朝" panose="02020609040205080304" pitchFamily="17" charset="-128"/>
              <a:cs typeface="Times New Roman" panose="02020603050405020304" pitchFamily="18" charset="0"/>
            </a:endParaRPr>
          </a:p>
        </p:txBody>
      </p:sp>
      <p:sp>
        <p:nvSpPr>
          <p:cNvPr id="36" name="角丸四角形 35"/>
          <p:cNvSpPr/>
          <p:nvPr/>
        </p:nvSpPr>
        <p:spPr>
          <a:xfrm>
            <a:off x="670079" y="4580046"/>
            <a:ext cx="6433685" cy="54992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それをしている時，心と体はどうなりますか？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7" name="角丸四角形 36"/>
          <p:cNvSpPr/>
          <p:nvPr/>
        </p:nvSpPr>
        <p:spPr>
          <a:xfrm>
            <a:off x="670079" y="3425870"/>
            <a:ext cx="5049558" cy="54992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あなたの好きなことはなんですか？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角丸四角形 37"/>
          <p:cNvSpPr/>
          <p:nvPr/>
        </p:nvSpPr>
        <p:spPr>
          <a:xfrm>
            <a:off x="9501141" y="4603689"/>
            <a:ext cx="2123894" cy="474853"/>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en-US" sz="2200" kern="100">
                <a:ln>
                  <a:noFill/>
                </a:ln>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200" kern="100">
              <a:effectLst/>
              <a:ea typeface="ＭＳ 明朝" panose="02020609040205080304" pitchFamily="17" charset="-128"/>
              <a:cs typeface="Times New Roman" panose="02020603050405020304" pitchFamily="18" charset="0"/>
            </a:endParaRPr>
          </a:p>
        </p:txBody>
      </p:sp>
      <p:sp>
        <p:nvSpPr>
          <p:cNvPr id="39" name="角丸四角形 38"/>
          <p:cNvSpPr/>
          <p:nvPr/>
        </p:nvSpPr>
        <p:spPr>
          <a:xfrm>
            <a:off x="6952203" y="4603689"/>
            <a:ext cx="2123894" cy="474853"/>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en-US" sz="2200" kern="100">
                <a:ln>
                  <a:noFill/>
                </a:ln>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200" kern="100">
              <a:effectLst/>
              <a:ea typeface="ＭＳ 明朝" panose="02020609040205080304" pitchFamily="17" charset="-128"/>
              <a:cs typeface="Times New Roman" panose="02020603050405020304" pitchFamily="18" charset="0"/>
            </a:endParaRPr>
          </a:p>
        </p:txBody>
      </p:sp>
      <p:sp>
        <p:nvSpPr>
          <p:cNvPr id="40" name="角丸四角形 39"/>
          <p:cNvSpPr/>
          <p:nvPr/>
        </p:nvSpPr>
        <p:spPr>
          <a:xfrm>
            <a:off x="9808575" y="4111029"/>
            <a:ext cx="2042123" cy="64760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indent="400050" algn="just">
              <a:spcAft>
                <a:spcPts val="0"/>
              </a:spcAft>
            </a:pPr>
            <a:r>
              <a:rPr lang="ja-JP" sz="2200" kern="100" dirty="0">
                <a:effectLst/>
                <a:ea typeface="AR P丸ゴシック体M" panose="020F0600000000000000" pitchFamily="50" charset="-128"/>
                <a:cs typeface="Times New Roman" panose="02020603050405020304" pitchFamily="18" charset="0"/>
              </a:rPr>
              <a:t>体</a:t>
            </a:r>
            <a:endParaRPr lang="ja-JP" sz="2200" kern="100" dirty="0">
              <a:effectLst/>
              <a:ea typeface="ＭＳ 明朝" panose="02020609040205080304" pitchFamily="17" charset="-128"/>
              <a:cs typeface="Times New Roman" panose="02020603050405020304" pitchFamily="18" charset="0"/>
            </a:endParaRPr>
          </a:p>
        </p:txBody>
      </p:sp>
      <p:sp>
        <p:nvSpPr>
          <p:cNvPr id="41" name="横巻き 40"/>
          <p:cNvSpPr/>
          <p:nvPr/>
        </p:nvSpPr>
        <p:spPr>
          <a:xfrm>
            <a:off x="2493039" y="447233"/>
            <a:ext cx="7278948" cy="975936"/>
          </a:xfrm>
          <a:prstGeom prst="horizontalScroll">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000" kern="100" dirty="0">
                <a:effectLst/>
                <a:ea typeface="AR P丸ゴシック体E" panose="020F0900000000000000" pitchFamily="50" charset="-128"/>
                <a:cs typeface="Times New Roman" panose="02020603050405020304" pitchFamily="18" charset="0"/>
              </a:rPr>
              <a:t>君のストレスを減らせ</a:t>
            </a:r>
            <a:r>
              <a:rPr lang="en-US" sz="3000" kern="100" dirty="0">
                <a:effectLst/>
                <a:ea typeface="AR P丸ゴシック体E" panose="020F0900000000000000" pitchFamily="50" charset="-128"/>
                <a:cs typeface="Times New Roman" panose="02020603050405020304" pitchFamily="18" charset="0"/>
              </a:rPr>
              <a:t>!!  </a:t>
            </a:r>
            <a:r>
              <a:rPr lang="ja-JP" sz="2800" kern="100" dirty="0">
                <a:effectLst/>
                <a:ea typeface="AR P丸ゴシック体E" panose="020F0900000000000000" pitchFamily="50" charset="-128"/>
                <a:cs typeface="Times New Roman" panose="02020603050405020304" pitchFamily="18" charset="0"/>
              </a:rPr>
              <a:t>～気晴らし</a:t>
            </a:r>
            <a:r>
              <a:rPr lang="ja-JP" altLang="en-US" sz="2800" kern="100" dirty="0">
                <a:effectLst/>
                <a:ea typeface="AR P丸ゴシック体E" panose="020F0900000000000000" pitchFamily="50" charset="-128"/>
                <a:cs typeface="Times New Roman" panose="02020603050405020304" pitchFamily="18" charset="0"/>
              </a:rPr>
              <a:t>型</a:t>
            </a:r>
            <a:r>
              <a:rPr lang="ja-JP" sz="2800" kern="100" dirty="0">
                <a:effectLst/>
                <a:ea typeface="AR P丸ゴシック体E" panose="020F0900000000000000" pitchFamily="50" charset="-128"/>
                <a:cs typeface="Times New Roman" panose="02020603050405020304" pitchFamily="18" charset="0"/>
              </a:rPr>
              <a:t>編～</a:t>
            </a:r>
            <a:endParaRPr lang="ja-JP" sz="2800" kern="100" dirty="0">
              <a:effectLst/>
              <a:ea typeface="ＭＳ 明朝" panose="02020609040205080304" pitchFamily="17" charset="-128"/>
              <a:cs typeface="Times New Roman" panose="02020603050405020304" pitchFamily="18" charset="0"/>
            </a:endParaRPr>
          </a:p>
        </p:txBody>
      </p:sp>
      <p:grpSp>
        <p:nvGrpSpPr>
          <p:cNvPr id="4" name="グループ化 3"/>
          <p:cNvGrpSpPr/>
          <p:nvPr/>
        </p:nvGrpSpPr>
        <p:grpSpPr>
          <a:xfrm>
            <a:off x="4110573" y="1423170"/>
            <a:ext cx="8333870" cy="2332142"/>
            <a:chOff x="4110573" y="1423170"/>
            <a:chExt cx="8333870" cy="2332142"/>
          </a:xfrm>
        </p:grpSpPr>
        <p:sp>
          <p:nvSpPr>
            <p:cNvPr id="14" name="円形吹き出し 20"/>
            <p:cNvSpPr/>
            <p:nvPr/>
          </p:nvSpPr>
          <p:spPr>
            <a:xfrm rot="10800000">
              <a:off x="4110573" y="1423170"/>
              <a:ext cx="7584681" cy="2332142"/>
            </a:xfrm>
            <a:custGeom>
              <a:avLst/>
              <a:gdLst>
                <a:gd name="connsiteX0" fmla="*/ 4779720 w 7591677"/>
                <a:gd name="connsiteY0" fmla="*/ -550657 h 1866319"/>
                <a:gd name="connsiteX1" fmla="*/ 5110157 w 7591677"/>
                <a:gd name="connsiteY1" fmla="*/ 57724 h 1866319"/>
                <a:gd name="connsiteX2" fmla="*/ 4846236 w 7591677"/>
                <a:gd name="connsiteY2" fmla="*/ 1829880 h 1866319"/>
                <a:gd name="connsiteX3" fmla="*/ 3370490 w 7591677"/>
                <a:gd name="connsiteY3" fmla="*/ 1860443 h 1866319"/>
                <a:gd name="connsiteX4" fmla="*/ 583268 w 7591677"/>
                <a:gd name="connsiteY4" fmla="*/ 436119 h 1866319"/>
                <a:gd name="connsiteX5" fmla="*/ 3680469 w 7591677"/>
                <a:gd name="connsiteY5" fmla="*/ 431 h 1866319"/>
                <a:gd name="connsiteX6" fmla="*/ 4779720 w 7591677"/>
                <a:gd name="connsiteY6" fmla="*/ -550657 h 1866319"/>
                <a:gd name="connsiteX0" fmla="*/ 4783887 w 7595958"/>
                <a:gd name="connsiteY0" fmla="*/ 0 h 2416977"/>
                <a:gd name="connsiteX1" fmla="*/ 5114324 w 7595958"/>
                <a:gd name="connsiteY1" fmla="*/ 608381 h 2416977"/>
                <a:gd name="connsiteX2" fmla="*/ 4850403 w 7595958"/>
                <a:gd name="connsiteY2" fmla="*/ 2380537 h 2416977"/>
                <a:gd name="connsiteX3" fmla="*/ 3374657 w 7595958"/>
                <a:gd name="connsiteY3" fmla="*/ 2411100 h 2416977"/>
                <a:gd name="connsiteX4" fmla="*/ 587435 w 7595958"/>
                <a:gd name="connsiteY4" fmla="*/ 986776 h 2416977"/>
                <a:gd name="connsiteX5" fmla="*/ 3969861 w 7595958"/>
                <a:gd name="connsiteY5" fmla="*/ 383308 h 2416977"/>
                <a:gd name="connsiteX6" fmla="*/ 4783887 w 7595958"/>
                <a:gd name="connsiteY6" fmla="*/ 0 h 2416977"/>
                <a:gd name="connsiteX0" fmla="*/ 4104379 w 7595958"/>
                <a:gd name="connsiteY0" fmla="*/ 0 h 2190474"/>
                <a:gd name="connsiteX1" fmla="*/ 5114324 w 7595958"/>
                <a:gd name="connsiteY1" fmla="*/ 381878 h 2190474"/>
                <a:gd name="connsiteX2" fmla="*/ 4850403 w 7595958"/>
                <a:gd name="connsiteY2" fmla="*/ 2154034 h 2190474"/>
                <a:gd name="connsiteX3" fmla="*/ 3374657 w 7595958"/>
                <a:gd name="connsiteY3" fmla="*/ 2184597 h 2190474"/>
                <a:gd name="connsiteX4" fmla="*/ 587435 w 7595958"/>
                <a:gd name="connsiteY4" fmla="*/ 760273 h 2190474"/>
                <a:gd name="connsiteX5" fmla="*/ 3969861 w 7595958"/>
                <a:gd name="connsiteY5" fmla="*/ 156805 h 2190474"/>
                <a:gd name="connsiteX6" fmla="*/ 4104379 w 7595958"/>
                <a:gd name="connsiteY6" fmla="*/ 0 h 2190474"/>
                <a:gd name="connsiteX0" fmla="*/ 4104379 w 7595958"/>
                <a:gd name="connsiteY0" fmla="*/ 0 h 2190474"/>
                <a:gd name="connsiteX1" fmla="*/ 5114324 w 7595958"/>
                <a:gd name="connsiteY1" fmla="*/ 381878 h 2190474"/>
                <a:gd name="connsiteX2" fmla="*/ 4850403 w 7595958"/>
                <a:gd name="connsiteY2" fmla="*/ 2154034 h 2190474"/>
                <a:gd name="connsiteX3" fmla="*/ 3374657 w 7595958"/>
                <a:gd name="connsiteY3" fmla="*/ 2184597 h 2190474"/>
                <a:gd name="connsiteX4" fmla="*/ 587435 w 7595958"/>
                <a:gd name="connsiteY4" fmla="*/ 760273 h 2190474"/>
                <a:gd name="connsiteX5" fmla="*/ 3986639 w 7595958"/>
                <a:gd name="connsiteY5" fmla="*/ 232306 h 2190474"/>
                <a:gd name="connsiteX6" fmla="*/ 4104379 w 7595958"/>
                <a:gd name="connsiteY6" fmla="*/ 0 h 2190474"/>
                <a:gd name="connsiteX0" fmla="*/ 4104379 w 7560274"/>
                <a:gd name="connsiteY0" fmla="*/ 0 h 2190474"/>
                <a:gd name="connsiteX1" fmla="*/ 5114324 w 7560274"/>
                <a:gd name="connsiteY1" fmla="*/ 381878 h 2190474"/>
                <a:gd name="connsiteX2" fmla="*/ 4850403 w 7560274"/>
                <a:gd name="connsiteY2" fmla="*/ 2154034 h 2190474"/>
                <a:gd name="connsiteX3" fmla="*/ 3374657 w 7560274"/>
                <a:gd name="connsiteY3" fmla="*/ 2184597 h 2190474"/>
                <a:gd name="connsiteX4" fmla="*/ 587435 w 7560274"/>
                <a:gd name="connsiteY4" fmla="*/ 760273 h 2190474"/>
                <a:gd name="connsiteX5" fmla="*/ 3986639 w 7560274"/>
                <a:gd name="connsiteY5" fmla="*/ 232306 h 2190474"/>
                <a:gd name="connsiteX6" fmla="*/ 4104379 w 7560274"/>
                <a:gd name="connsiteY6" fmla="*/ 0 h 2190474"/>
                <a:gd name="connsiteX0" fmla="*/ 4104379 w 7560274"/>
                <a:gd name="connsiteY0" fmla="*/ 0 h 2190474"/>
                <a:gd name="connsiteX1" fmla="*/ 5114324 w 7560274"/>
                <a:gd name="connsiteY1" fmla="*/ 381878 h 2190474"/>
                <a:gd name="connsiteX2" fmla="*/ 4850403 w 7560274"/>
                <a:gd name="connsiteY2" fmla="*/ 2154034 h 2190474"/>
                <a:gd name="connsiteX3" fmla="*/ 3374657 w 7560274"/>
                <a:gd name="connsiteY3" fmla="*/ 2184597 h 2190474"/>
                <a:gd name="connsiteX4" fmla="*/ 587435 w 7560274"/>
                <a:gd name="connsiteY4" fmla="*/ 760273 h 2190474"/>
                <a:gd name="connsiteX5" fmla="*/ 3986639 w 7560274"/>
                <a:gd name="connsiteY5" fmla="*/ 232306 h 2190474"/>
                <a:gd name="connsiteX6" fmla="*/ 4104379 w 7560274"/>
                <a:gd name="connsiteY6" fmla="*/ 0 h 2190474"/>
                <a:gd name="connsiteX0" fmla="*/ 4104379 w 7560274"/>
                <a:gd name="connsiteY0" fmla="*/ 0 h 2190474"/>
                <a:gd name="connsiteX1" fmla="*/ 5114324 w 7560274"/>
                <a:gd name="connsiteY1" fmla="*/ 381878 h 2190474"/>
                <a:gd name="connsiteX2" fmla="*/ 4850403 w 7560274"/>
                <a:gd name="connsiteY2" fmla="*/ 2154034 h 2190474"/>
                <a:gd name="connsiteX3" fmla="*/ 3374657 w 7560274"/>
                <a:gd name="connsiteY3" fmla="*/ 2184597 h 2190474"/>
                <a:gd name="connsiteX4" fmla="*/ 587435 w 7560274"/>
                <a:gd name="connsiteY4" fmla="*/ 760273 h 2190474"/>
                <a:gd name="connsiteX5" fmla="*/ 3894065 w 7560274"/>
                <a:gd name="connsiteY5" fmla="*/ 408474 h 2190474"/>
                <a:gd name="connsiteX6" fmla="*/ 4104379 w 7560274"/>
                <a:gd name="connsiteY6" fmla="*/ 0 h 2190474"/>
                <a:gd name="connsiteX0" fmla="*/ 4104379 w 7560274"/>
                <a:gd name="connsiteY0" fmla="*/ 0 h 2190474"/>
                <a:gd name="connsiteX1" fmla="*/ 5114324 w 7560274"/>
                <a:gd name="connsiteY1" fmla="*/ 381878 h 2190474"/>
                <a:gd name="connsiteX2" fmla="*/ 4850403 w 7560274"/>
                <a:gd name="connsiteY2" fmla="*/ 2154034 h 2190474"/>
                <a:gd name="connsiteX3" fmla="*/ 3374657 w 7560274"/>
                <a:gd name="connsiteY3" fmla="*/ 2184597 h 2190474"/>
                <a:gd name="connsiteX4" fmla="*/ 587435 w 7560274"/>
                <a:gd name="connsiteY4" fmla="*/ 760273 h 2190474"/>
                <a:gd name="connsiteX5" fmla="*/ 4210360 w 7560274"/>
                <a:gd name="connsiteY5" fmla="*/ 408474 h 2190474"/>
                <a:gd name="connsiteX6" fmla="*/ 4104379 w 7560274"/>
                <a:gd name="connsiteY6" fmla="*/ 0 h 2190474"/>
                <a:gd name="connsiteX0" fmla="*/ 4104379 w 7560274"/>
                <a:gd name="connsiteY0" fmla="*/ 0 h 2190474"/>
                <a:gd name="connsiteX1" fmla="*/ 5114324 w 7560274"/>
                <a:gd name="connsiteY1" fmla="*/ 381878 h 2190474"/>
                <a:gd name="connsiteX2" fmla="*/ 4850403 w 7560274"/>
                <a:gd name="connsiteY2" fmla="*/ 2154034 h 2190474"/>
                <a:gd name="connsiteX3" fmla="*/ 3374657 w 7560274"/>
                <a:gd name="connsiteY3" fmla="*/ 2184597 h 2190474"/>
                <a:gd name="connsiteX4" fmla="*/ 587435 w 7560274"/>
                <a:gd name="connsiteY4" fmla="*/ 760273 h 2190474"/>
                <a:gd name="connsiteX5" fmla="*/ 4210360 w 7560274"/>
                <a:gd name="connsiteY5" fmla="*/ 408474 h 2190474"/>
                <a:gd name="connsiteX6" fmla="*/ 4104379 w 7560274"/>
                <a:gd name="connsiteY6" fmla="*/ 0 h 2190474"/>
                <a:gd name="connsiteX0" fmla="*/ 4194242 w 7560274"/>
                <a:gd name="connsiteY0" fmla="*/ 0 h 2229111"/>
                <a:gd name="connsiteX1" fmla="*/ 5114324 w 7560274"/>
                <a:gd name="connsiteY1" fmla="*/ 420515 h 2229111"/>
                <a:gd name="connsiteX2" fmla="*/ 4850403 w 7560274"/>
                <a:gd name="connsiteY2" fmla="*/ 2192671 h 2229111"/>
                <a:gd name="connsiteX3" fmla="*/ 3374657 w 7560274"/>
                <a:gd name="connsiteY3" fmla="*/ 2223234 h 2229111"/>
                <a:gd name="connsiteX4" fmla="*/ 587435 w 7560274"/>
                <a:gd name="connsiteY4" fmla="*/ 798910 h 2229111"/>
                <a:gd name="connsiteX5" fmla="*/ 4210360 w 7560274"/>
                <a:gd name="connsiteY5" fmla="*/ 447111 h 2229111"/>
                <a:gd name="connsiteX6" fmla="*/ 4194242 w 7560274"/>
                <a:gd name="connsiteY6" fmla="*/ 0 h 2229111"/>
                <a:gd name="connsiteX0" fmla="*/ 4271267 w 7560274"/>
                <a:gd name="connsiteY0" fmla="*/ 0 h 2332142"/>
                <a:gd name="connsiteX1" fmla="*/ 5114324 w 7560274"/>
                <a:gd name="connsiteY1" fmla="*/ 523546 h 2332142"/>
                <a:gd name="connsiteX2" fmla="*/ 4850403 w 7560274"/>
                <a:gd name="connsiteY2" fmla="*/ 2295702 h 2332142"/>
                <a:gd name="connsiteX3" fmla="*/ 3374657 w 7560274"/>
                <a:gd name="connsiteY3" fmla="*/ 2326265 h 2332142"/>
                <a:gd name="connsiteX4" fmla="*/ 587435 w 7560274"/>
                <a:gd name="connsiteY4" fmla="*/ 901941 h 2332142"/>
                <a:gd name="connsiteX5" fmla="*/ 4210360 w 7560274"/>
                <a:gd name="connsiteY5" fmla="*/ 550142 h 2332142"/>
                <a:gd name="connsiteX6" fmla="*/ 4271267 w 7560274"/>
                <a:gd name="connsiteY6" fmla="*/ 0 h 2332142"/>
                <a:gd name="connsiteX0" fmla="*/ 4271267 w 7560274"/>
                <a:gd name="connsiteY0" fmla="*/ 0 h 2332142"/>
                <a:gd name="connsiteX1" fmla="*/ 5114324 w 7560274"/>
                <a:gd name="connsiteY1" fmla="*/ 523546 h 2332142"/>
                <a:gd name="connsiteX2" fmla="*/ 4850403 w 7560274"/>
                <a:gd name="connsiteY2" fmla="*/ 2295702 h 2332142"/>
                <a:gd name="connsiteX3" fmla="*/ 3374657 w 7560274"/>
                <a:gd name="connsiteY3" fmla="*/ 2326265 h 2332142"/>
                <a:gd name="connsiteX4" fmla="*/ 587435 w 7560274"/>
                <a:gd name="connsiteY4" fmla="*/ 901941 h 2332142"/>
                <a:gd name="connsiteX5" fmla="*/ 4210360 w 7560274"/>
                <a:gd name="connsiteY5" fmla="*/ 550142 h 2332142"/>
                <a:gd name="connsiteX6" fmla="*/ 4271267 w 7560274"/>
                <a:gd name="connsiteY6" fmla="*/ 0 h 233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0274" h="2332142">
                  <a:moveTo>
                    <a:pt x="4271267" y="0"/>
                  </a:moveTo>
                  <a:cubicBezTo>
                    <a:pt x="4299817" y="50019"/>
                    <a:pt x="4777676" y="396253"/>
                    <a:pt x="5114324" y="523546"/>
                  </a:cubicBezTo>
                  <a:cubicBezTo>
                    <a:pt x="8461192" y="432952"/>
                    <a:pt x="8373465" y="2046292"/>
                    <a:pt x="4850403" y="2295702"/>
                  </a:cubicBezTo>
                  <a:cubicBezTo>
                    <a:pt x="4371422" y="2329611"/>
                    <a:pt x="3869964" y="2339996"/>
                    <a:pt x="3374657" y="2326265"/>
                  </a:cubicBezTo>
                  <a:cubicBezTo>
                    <a:pt x="594059" y="2249181"/>
                    <a:pt x="-903019" y="1484145"/>
                    <a:pt x="587435" y="901941"/>
                  </a:cubicBezTo>
                  <a:cubicBezTo>
                    <a:pt x="1260491" y="639030"/>
                    <a:pt x="2885610" y="198856"/>
                    <a:pt x="4210360" y="550142"/>
                  </a:cubicBezTo>
                  <a:lnTo>
                    <a:pt x="4271267" y="0"/>
                  </a:lnTo>
                  <a:close/>
                </a:path>
              </a:pathLst>
            </a:cu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110573" y="1545488"/>
              <a:ext cx="8333870" cy="1569660"/>
            </a:xfrm>
            <a:prstGeom prst="rect">
              <a:avLst/>
            </a:prstGeom>
            <a:noFill/>
          </p:spPr>
          <p:txBody>
            <a:bodyPr wrap="square" rtlCol="0">
              <a:spAutoFit/>
            </a:bodyPr>
            <a:lstStyle/>
            <a:p>
              <a:r>
                <a:rPr kumimoji="1" lang="ja-JP" altLang="en-US" sz="2400" dirty="0">
                  <a:latin typeface="AR P丸ゴシック体M" panose="020F0600000000000000" pitchFamily="50" charset="-128"/>
                  <a:ea typeface="AR P丸ゴシック体M" panose="020F0600000000000000" pitchFamily="50" charset="-128"/>
                </a:rPr>
                <a:t>　　　　　好きなことや楽しめることって</a:t>
              </a:r>
              <a:endParaRPr kumimoji="1" lang="en-US" altLang="ja-JP" sz="2400" dirty="0">
                <a:latin typeface="AR P丸ゴシック体M" panose="020F0600000000000000" pitchFamily="50" charset="-128"/>
                <a:ea typeface="AR P丸ゴシック体M" panose="020F0600000000000000" pitchFamily="50" charset="-128"/>
              </a:endParaRPr>
            </a:p>
            <a:p>
              <a:r>
                <a:rPr kumimoji="1" lang="ja-JP" altLang="en-US" sz="2400" dirty="0">
                  <a:latin typeface="AR P丸ゴシック体M" panose="020F0600000000000000" pitchFamily="50" charset="-128"/>
                  <a:ea typeface="AR P丸ゴシック体M" panose="020F0600000000000000" pitchFamily="50" charset="-128"/>
                </a:rPr>
                <a:t>　何があるかな？</a:t>
              </a:r>
              <a:r>
                <a:rPr lang="ja-JP" altLang="en-US" sz="2400" dirty="0">
                  <a:latin typeface="AR P丸ゴシック体M" panose="020F0600000000000000" pitchFamily="50" charset="-128"/>
                  <a:ea typeface="AR P丸ゴシック体M" panose="020F0600000000000000" pitchFamily="50" charset="-128"/>
                </a:rPr>
                <a:t>学校で、家で、部活で、友達と、</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自分ひとりで、家族と、ペットと・・・など，たくさんあるよ！</a:t>
              </a:r>
              <a:endParaRPr lang="en-US" altLang="ja-JP" sz="2400" dirty="0">
                <a:latin typeface="AR P丸ゴシック体M" panose="020F0600000000000000" pitchFamily="50" charset="-128"/>
                <a:ea typeface="AR P丸ゴシック体M" panose="020F0600000000000000" pitchFamily="50" charset="-128"/>
              </a:endParaRPr>
            </a:p>
            <a:p>
              <a:r>
                <a:rPr kumimoji="1" lang="ja-JP" altLang="en-US" sz="2400" dirty="0">
                  <a:latin typeface="AR P丸ゴシック体M" panose="020F0600000000000000" pitchFamily="50" charset="-128"/>
                  <a:ea typeface="AR P丸ゴシック体M" panose="020F0600000000000000" pitchFamily="50" charset="-128"/>
                </a:rPr>
                <a:t>　　たくさん考えて、ひとつ決めて書いてみよう</a:t>
              </a:r>
              <a:endParaRPr kumimoji="1" lang="en-US" altLang="ja-JP" sz="2400" dirty="0">
                <a:latin typeface="AR P丸ゴシック体M" panose="020F0600000000000000" pitchFamily="50" charset="-128"/>
                <a:ea typeface="AR P丸ゴシック体M" panose="020F0600000000000000" pitchFamily="50" charset="-128"/>
              </a:endParaRPr>
            </a:p>
          </p:txBody>
        </p:sp>
      </p:grpSp>
      <p:grpSp>
        <p:nvGrpSpPr>
          <p:cNvPr id="16" name="グループ化 15"/>
          <p:cNvGrpSpPr/>
          <p:nvPr/>
        </p:nvGrpSpPr>
        <p:grpSpPr>
          <a:xfrm>
            <a:off x="6543102" y="5179415"/>
            <a:ext cx="2164116" cy="1110975"/>
            <a:chOff x="6518090" y="4107999"/>
            <a:chExt cx="2164116" cy="1015439"/>
          </a:xfrm>
        </p:grpSpPr>
        <p:sp>
          <p:nvSpPr>
            <p:cNvPr id="17" name="円形吹き出し 16"/>
            <p:cNvSpPr/>
            <p:nvPr/>
          </p:nvSpPr>
          <p:spPr>
            <a:xfrm>
              <a:off x="6518090" y="4107999"/>
              <a:ext cx="2164116" cy="1015439"/>
            </a:xfrm>
            <a:prstGeom prst="wedgeEllipseCallout">
              <a:avLst>
                <a:gd name="adj1" fmla="val 12960"/>
                <a:gd name="adj2" fmla="val -79505"/>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745587" y="4147625"/>
              <a:ext cx="1835759" cy="892552"/>
            </a:xfrm>
            <a:prstGeom prst="rect">
              <a:avLst/>
            </a:prstGeom>
          </p:spPr>
          <p:txBody>
            <a:bodyPr wrap="none">
              <a:spAutoFit/>
            </a:bodyPr>
            <a:lstStyle/>
            <a:p>
              <a:r>
                <a:rPr lang="ja-JP" altLang="en-US" sz="2600" dirty="0">
                  <a:latin typeface="AR P丸ゴシック体M" panose="020F0600000000000000" pitchFamily="50" charset="-128"/>
                  <a:ea typeface="AR P丸ゴシック体M" panose="020F0600000000000000" pitchFamily="50" charset="-128"/>
                </a:rPr>
                <a:t>その時の</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気持ちは？</a:t>
              </a:r>
              <a:endParaRPr lang="en-US" altLang="ja-JP" sz="2600" dirty="0">
                <a:latin typeface="AR P丸ゴシック体M" panose="020F0600000000000000" pitchFamily="50" charset="-128"/>
                <a:ea typeface="AR P丸ゴシック体M" panose="020F0600000000000000" pitchFamily="50" charset="-128"/>
              </a:endParaRPr>
            </a:p>
          </p:txBody>
        </p:sp>
      </p:grpSp>
      <p:grpSp>
        <p:nvGrpSpPr>
          <p:cNvPr id="19" name="グループ化 18"/>
          <p:cNvGrpSpPr/>
          <p:nvPr/>
        </p:nvGrpSpPr>
        <p:grpSpPr>
          <a:xfrm>
            <a:off x="8897672" y="5251447"/>
            <a:ext cx="2869696" cy="1073851"/>
            <a:chOff x="6327636" y="4180032"/>
            <a:chExt cx="2869696" cy="943406"/>
          </a:xfrm>
        </p:grpSpPr>
        <p:sp>
          <p:nvSpPr>
            <p:cNvPr id="20" name="円形吹き出し 19"/>
            <p:cNvSpPr/>
            <p:nvPr/>
          </p:nvSpPr>
          <p:spPr>
            <a:xfrm>
              <a:off x="6327636" y="4180032"/>
              <a:ext cx="2869696" cy="943406"/>
            </a:xfrm>
            <a:prstGeom prst="wedgeEllipseCallout">
              <a:avLst>
                <a:gd name="adj1" fmla="val 5130"/>
                <a:gd name="adj2" fmla="val -82730"/>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21" name="正方形/長方形 20"/>
            <p:cNvSpPr/>
            <p:nvPr/>
          </p:nvSpPr>
          <p:spPr>
            <a:xfrm>
              <a:off x="6725202" y="4200219"/>
              <a:ext cx="2400016" cy="892552"/>
            </a:xfrm>
            <a:prstGeom prst="rect">
              <a:avLst/>
            </a:prstGeom>
          </p:spPr>
          <p:txBody>
            <a:bodyPr wrap="none">
              <a:spAutoFit/>
            </a:bodyPr>
            <a:lstStyle/>
            <a:p>
              <a:r>
                <a:rPr lang="ja-JP" altLang="en-US" sz="2600" dirty="0">
                  <a:latin typeface="AR P丸ゴシック体M" panose="020F0600000000000000" pitchFamily="50" charset="-128"/>
                  <a:ea typeface="AR P丸ゴシック体M" panose="020F0600000000000000" pitchFamily="50" charset="-128"/>
                </a:rPr>
                <a:t>体の状態は</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どうなってる？</a:t>
              </a:r>
              <a:endParaRPr lang="en-US" altLang="ja-JP" sz="2600" dirty="0">
                <a:latin typeface="AR P丸ゴシック体M" panose="020F0600000000000000" pitchFamily="50" charset="-128"/>
                <a:ea typeface="AR P丸ゴシック体M" panose="020F0600000000000000" pitchFamily="50" charset="-128"/>
              </a:endParaRPr>
            </a:p>
          </p:txBody>
        </p:sp>
      </p:grpSp>
    </p:spTree>
    <p:extLst>
      <p:ext uri="{BB962C8B-B14F-4D97-AF65-F5344CB8AC3E}">
        <p14:creationId xmlns:p14="http://schemas.microsoft.com/office/powerpoint/2010/main" val="17732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p:bldP spid="38" grpId="0" animBg="1"/>
      <p:bldP spid="39" grpId="0" animBg="1"/>
      <p:bldP spid="40"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57202" y="2792673"/>
            <a:ext cx="6188441" cy="386080"/>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そのストレスを考えると心と体はどうなりますか？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角丸四角形 9"/>
          <p:cNvSpPr/>
          <p:nvPr/>
        </p:nvSpPr>
        <p:spPr>
          <a:xfrm>
            <a:off x="657202" y="1661143"/>
            <a:ext cx="5840169" cy="386080"/>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今あなたが感じているストレスはなんですか？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4" name="グループ化 13"/>
          <p:cNvGrpSpPr/>
          <p:nvPr/>
        </p:nvGrpSpPr>
        <p:grpSpPr>
          <a:xfrm>
            <a:off x="8092557" y="5055734"/>
            <a:ext cx="1925073" cy="1267062"/>
            <a:chOff x="147588" y="10827"/>
            <a:chExt cx="1150654" cy="640957"/>
          </a:xfrm>
        </p:grpSpPr>
        <p:sp>
          <p:nvSpPr>
            <p:cNvPr id="19" name="テキスト ボックス 74"/>
            <p:cNvSpPr txBox="1"/>
            <p:nvPr/>
          </p:nvSpPr>
          <p:spPr>
            <a:xfrm>
              <a:off x="189532" y="10827"/>
              <a:ext cx="1108710" cy="278765"/>
            </a:xfrm>
            <a:prstGeom prst="rect">
              <a:avLst/>
            </a:prstGeom>
            <a:solidFill>
              <a:schemeClr val="lt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ストレス度数</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四角形: 角を丸くする 84"/>
            <p:cNvSpPr/>
            <p:nvPr/>
          </p:nvSpPr>
          <p:spPr>
            <a:xfrm>
              <a:off x="147588" y="258069"/>
              <a:ext cx="1016540" cy="393715"/>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200"/>
            </a:p>
          </p:txBody>
        </p:sp>
      </p:grpSp>
      <p:grpSp>
        <p:nvGrpSpPr>
          <p:cNvPr id="32" name="グループ化 31"/>
          <p:cNvGrpSpPr/>
          <p:nvPr/>
        </p:nvGrpSpPr>
        <p:grpSpPr>
          <a:xfrm>
            <a:off x="1878542" y="5176633"/>
            <a:ext cx="6015277" cy="946493"/>
            <a:chOff x="0" y="51380"/>
            <a:chExt cx="4257040" cy="458525"/>
          </a:xfrm>
        </p:grpSpPr>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435"/>
              <a:ext cx="4257040" cy="458470"/>
            </a:xfrm>
            <a:prstGeom prst="rect">
              <a:avLst/>
            </a:prstGeom>
            <a:noFill/>
            <a:ln>
              <a:noFill/>
            </a:ln>
          </p:spPr>
        </p:pic>
        <p:pic>
          <p:nvPicPr>
            <p:cNvPr id="34" name="図 33"/>
            <p:cNvPicPr>
              <a:picLocks noChangeAspect="1"/>
            </p:cNvPicPr>
            <p:nvPr/>
          </p:nvPicPr>
          <p:blipFill rotWithShape="1">
            <a:blip r:embed="rId3" cstate="print">
              <a:extLst>
                <a:ext uri="{28A0092B-C50C-407E-A947-70E740481C1C}">
                  <a14:useLocalDpi xmlns:a14="http://schemas.microsoft.com/office/drawing/2010/main" val="0"/>
                </a:ext>
              </a:extLst>
            </a:blip>
            <a:srcRect l="52005" t="26634" r="28710" b="54299"/>
            <a:stretch/>
          </p:blipFill>
          <p:spPr bwMode="auto">
            <a:xfrm rot="16200000">
              <a:off x="94421" y="-3230"/>
              <a:ext cx="270510" cy="379730"/>
            </a:xfrm>
            <a:prstGeom prst="rect">
              <a:avLst/>
            </a:prstGeom>
            <a:noFill/>
            <a:ln>
              <a:noFill/>
            </a:ln>
            <a:extLst>
              <a:ext uri="{53640926-AAD7-44D8-BBD7-CCE9431645EC}">
                <a14:shadowObscured xmlns:a14="http://schemas.microsoft.com/office/drawing/2010/main"/>
              </a:ext>
            </a:extLst>
          </p:spPr>
        </p:pic>
        <p:pic>
          <p:nvPicPr>
            <p:cNvPr id="35" name="図 34"/>
            <p:cNvPicPr>
              <a:picLocks noChangeAspect="1"/>
            </p:cNvPicPr>
            <p:nvPr/>
          </p:nvPicPr>
          <p:blipFill rotWithShape="1">
            <a:blip r:embed="rId4" cstate="print">
              <a:extLst>
                <a:ext uri="{28A0092B-C50C-407E-A947-70E740481C1C}">
                  <a14:useLocalDpi xmlns:a14="http://schemas.microsoft.com/office/drawing/2010/main" val="0"/>
                </a:ext>
              </a:extLst>
            </a:blip>
            <a:srcRect l="26079" t="52330" r="51743" b="26403"/>
            <a:stretch/>
          </p:blipFill>
          <p:spPr bwMode="auto">
            <a:xfrm rot="16200000">
              <a:off x="3563497" y="-2169"/>
              <a:ext cx="297162" cy="404367"/>
            </a:xfrm>
            <a:prstGeom prst="rect">
              <a:avLst/>
            </a:prstGeom>
            <a:noFill/>
            <a:ln>
              <a:noFill/>
            </a:ln>
            <a:extLst>
              <a:ext uri="{53640926-AAD7-44D8-BBD7-CCE9431645EC}">
                <a14:shadowObscured xmlns:a14="http://schemas.microsoft.com/office/drawing/2010/main"/>
              </a:ext>
            </a:extLst>
          </p:spPr>
        </p:pic>
      </p:grpSp>
      <p:grpSp>
        <p:nvGrpSpPr>
          <p:cNvPr id="36" name="グループ化 35"/>
          <p:cNvGrpSpPr/>
          <p:nvPr/>
        </p:nvGrpSpPr>
        <p:grpSpPr>
          <a:xfrm>
            <a:off x="752326" y="764158"/>
            <a:ext cx="5049558" cy="595149"/>
            <a:chOff x="1007831" y="2328671"/>
            <a:chExt cx="5049558" cy="595149"/>
          </a:xfrm>
        </p:grpSpPr>
        <p:sp>
          <p:nvSpPr>
            <p:cNvPr id="37" name="角丸四角形 36"/>
            <p:cNvSpPr/>
            <p:nvPr/>
          </p:nvSpPr>
          <p:spPr>
            <a:xfrm>
              <a:off x="1007831" y="2328671"/>
              <a:ext cx="1537661" cy="595149"/>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a typeface="AR P丸ゴシック体M" panose="020F0600000000000000" pitchFamily="50" charset="-128"/>
                  <a:cs typeface="Times New Roman" panose="02020603050405020304" pitchFamily="18" charset="0"/>
                </a:rPr>
                <a:t>２</a:t>
              </a:r>
              <a:endParaRPr lang="ja-JP" sz="2200" kern="100" dirty="0">
                <a:effectLst/>
                <a:ea typeface="ＭＳ 明朝" panose="02020609040205080304" pitchFamily="17" charset="-128"/>
                <a:cs typeface="Times New Roman" panose="02020603050405020304" pitchFamily="18" charset="0"/>
              </a:endParaRPr>
            </a:p>
          </p:txBody>
        </p:sp>
        <p:sp>
          <p:nvSpPr>
            <p:cNvPr id="38" name="角丸四角形 37"/>
            <p:cNvSpPr/>
            <p:nvPr/>
          </p:nvSpPr>
          <p:spPr>
            <a:xfrm>
              <a:off x="2545492" y="2377849"/>
              <a:ext cx="3511897" cy="5354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spAutoFit/>
            </a:bodyPr>
            <a:lstStyle/>
            <a:p>
              <a:pPr algn="just">
                <a:spcAft>
                  <a:spcPts val="0"/>
                </a:spcAft>
              </a:pPr>
              <a:r>
                <a:rPr lang="ja-JP" altLang="en-US" sz="2200" kern="100" dirty="0">
                  <a:effectLst/>
                  <a:ea typeface="AR P丸ゴシック体M" panose="020F0600000000000000" pitchFamily="50" charset="-128"/>
                  <a:cs typeface="Times New Roman" panose="02020603050405020304" pitchFamily="18" charset="0"/>
                </a:rPr>
                <a:t>またまた</a:t>
              </a:r>
              <a:r>
                <a:rPr lang="ja-JP" sz="2200" kern="100" dirty="0">
                  <a:effectLst/>
                  <a:ea typeface="AR P丸ゴシック体M" panose="020F0600000000000000" pitchFamily="50" charset="-128"/>
                  <a:cs typeface="Times New Roman" panose="02020603050405020304" pitchFamily="18" charset="0"/>
                </a:rPr>
                <a:t>質問です</a:t>
              </a:r>
              <a:r>
                <a:rPr lang="en-US" sz="2200" kern="100" dirty="0">
                  <a:effectLst/>
                  <a:ea typeface="AR P丸ゴシック体M" panose="020F0600000000000000" pitchFamily="50" charset="-128"/>
                  <a:cs typeface="Times New Roman" panose="02020603050405020304" pitchFamily="18" charset="0"/>
                </a:rPr>
                <a:t>☆</a:t>
              </a:r>
              <a:endParaRPr lang="ja-JP" sz="2200" kern="100" dirty="0">
                <a:effectLst/>
                <a:ea typeface="ＭＳ 明朝" panose="02020609040205080304" pitchFamily="17" charset="-128"/>
                <a:cs typeface="Times New Roman" panose="02020603050405020304" pitchFamily="18" charset="0"/>
              </a:endParaRPr>
            </a:p>
          </p:txBody>
        </p:sp>
      </p:grpSp>
      <p:sp>
        <p:nvSpPr>
          <p:cNvPr id="39" name="角丸四角形 38"/>
          <p:cNvSpPr/>
          <p:nvPr/>
        </p:nvSpPr>
        <p:spPr>
          <a:xfrm>
            <a:off x="6856599" y="1348782"/>
            <a:ext cx="4676011" cy="90102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en-US" sz="2200" b="1" kern="100">
                <a:ln>
                  <a:noFill/>
                </a:ln>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200" kern="100">
              <a:effectLst/>
              <a:ea typeface="ＭＳ 明朝" panose="02020609040205080304" pitchFamily="17" charset="-128"/>
              <a:cs typeface="Times New Roman" panose="02020603050405020304" pitchFamily="18" charset="0"/>
            </a:endParaRPr>
          </a:p>
        </p:txBody>
      </p:sp>
      <p:sp>
        <p:nvSpPr>
          <p:cNvPr id="40" name="角丸四角形 39"/>
          <p:cNvSpPr/>
          <p:nvPr/>
        </p:nvSpPr>
        <p:spPr>
          <a:xfrm>
            <a:off x="7417300" y="2259572"/>
            <a:ext cx="1566372" cy="64760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indent="200025" algn="just">
              <a:spcAft>
                <a:spcPts val="0"/>
              </a:spcAft>
            </a:pPr>
            <a:r>
              <a:rPr lang="ja-JP" sz="2200" kern="100" dirty="0">
                <a:effectLst/>
                <a:ea typeface="AR P丸ゴシック体M" panose="020F0600000000000000" pitchFamily="50" charset="-128"/>
                <a:cs typeface="Times New Roman" panose="02020603050405020304" pitchFamily="18" charset="0"/>
              </a:rPr>
              <a:t>心</a:t>
            </a:r>
            <a:endParaRPr lang="ja-JP" sz="2200" kern="100" dirty="0">
              <a:effectLst/>
              <a:ea typeface="ＭＳ 明朝" panose="02020609040205080304" pitchFamily="17" charset="-128"/>
              <a:cs typeface="Times New Roman" panose="02020603050405020304" pitchFamily="18" charset="0"/>
            </a:endParaRPr>
          </a:p>
        </p:txBody>
      </p:sp>
      <p:sp>
        <p:nvSpPr>
          <p:cNvPr id="41" name="角丸四角形 40"/>
          <p:cNvSpPr/>
          <p:nvPr/>
        </p:nvSpPr>
        <p:spPr>
          <a:xfrm>
            <a:off x="9408716" y="2748287"/>
            <a:ext cx="2123894" cy="55604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en-US" sz="2200" kern="100">
                <a:ln>
                  <a:noFill/>
                </a:ln>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200" kern="100">
              <a:effectLst/>
              <a:ea typeface="ＭＳ 明朝" panose="02020609040205080304" pitchFamily="17" charset="-128"/>
              <a:cs typeface="Times New Roman" panose="02020603050405020304" pitchFamily="18" charset="0"/>
            </a:endParaRPr>
          </a:p>
        </p:txBody>
      </p:sp>
      <p:sp>
        <p:nvSpPr>
          <p:cNvPr id="42" name="角丸四角形 41"/>
          <p:cNvSpPr/>
          <p:nvPr/>
        </p:nvSpPr>
        <p:spPr>
          <a:xfrm>
            <a:off x="6859778" y="2748287"/>
            <a:ext cx="2123894" cy="55604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en-US" sz="2200" kern="100">
                <a:ln>
                  <a:noFill/>
                </a:ln>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200" kern="100">
              <a:effectLst/>
              <a:ea typeface="ＭＳ 明朝" panose="02020609040205080304" pitchFamily="17" charset="-128"/>
              <a:cs typeface="Times New Roman" panose="02020603050405020304" pitchFamily="18" charset="0"/>
            </a:endParaRPr>
          </a:p>
        </p:txBody>
      </p:sp>
      <p:sp>
        <p:nvSpPr>
          <p:cNvPr id="43" name="角丸四角形 42"/>
          <p:cNvSpPr/>
          <p:nvPr/>
        </p:nvSpPr>
        <p:spPr>
          <a:xfrm>
            <a:off x="9716150" y="2255627"/>
            <a:ext cx="2042123" cy="64760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indent="400050" algn="just">
              <a:spcAft>
                <a:spcPts val="0"/>
              </a:spcAft>
            </a:pPr>
            <a:r>
              <a:rPr lang="ja-JP" sz="2200" kern="100" dirty="0">
                <a:effectLst/>
                <a:ea typeface="AR P丸ゴシック体M" panose="020F0600000000000000" pitchFamily="50" charset="-128"/>
                <a:cs typeface="Times New Roman" panose="02020603050405020304" pitchFamily="18" charset="0"/>
              </a:rPr>
              <a:t>体</a:t>
            </a:r>
            <a:endParaRPr lang="ja-JP" sz="2200" kern="100" dirty="0">
              <a:effectLst/>
              <a:ea typeface="ＭＳ 明朝" panose="02020609040205080304" pitchFamily="17" charset="-128"/>
              <a:cs typeface="Times New Roman" panose="02020603050405020304" pitchFamily="18" charset="0"/>
            </a:endParaRPr>
          </a:p>
        </p:txBody>
      </p:sp>
      <p:grpSp>
        <p:nvGrpSpPr>
          <p:cNvPr id="31" name="グループ化 30"/>
          <p:cNvGrpSpPr/>
          <p:nvPr/>
        </p:nvGrpSpPr>
        <p:grpSpPr>
          <a:xfrm>
            <a:off x="6629102" y="3425340"/>
            <a:ext cx="2164116" cy="1110975"/>
            <a:chOff x="6518090" y="4107999"/>
            <a:chExt cx="2164116" cy="1015439"/>
          </a:xfrm>
        </p:grpSpPr>
        <p:sp>
          <p:nvSpPr>
            <p:cNvPr id="53" name="円形吹き出し 52"/>
            <p:cNvSpPr/>
            <p:nvPr/>
          </p:nvSpPr>
          <p:spPr>
            <a:xfrm>
              <a:off x="6518090" y="4107999"/>
              <a:ext cx="2164116" cy="1015439"/>
            </a:xfrm>
            <a:prstGeom prst="wedgeEllipseCallout">
              <a:avLst>
                <a:gd name="adj1" fmla="val 12960"/>
                <a:gd name="adj2" fmla="val -79505"/>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6745587" y="4147625"/>
              <a:ext cx="1835759" cy="892552"/>
            </a:xfrm>
            <a:prstGeom prst="rect">
              <a:avLst/>
            </a:prstGeom>
          </p:spPr>
          <p:txBody>
            <a:bodyPr wrap="none">
              <a:spAutoFit/>
            </a:bodyPr>
            <a:lstStyle/>
            <a:p>
              <a:r>
                <a:rPr lang="ja-JP" altLang="en-US" sz="2600" dirty="0">
                  <a:latin typeface="AR P丸ゴシック体M" panose="020F0600000000000000" pitchFamily="50" charset="-128"/>
                  <a:ea typeface="AR P丸ゴシック体M" panose="020F0600000000000000" pitchFamily="50" charset="-128"/>
                </a:rPr>
                <a:t>その時の</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気持ちは？</a:t>
              </a:r>
              <a:endParaRPr lang="en-US" altLang="ja-JP" sz="2600" dirty="0">
                <a:latin typeface="AR P丸ゴシック体M" panose="020F0600000000000000" pitchFamily="50" charset="-128"/>
                <a:ea typeface="AR P丸ゴシック体M" panose="020F0600000000000000" pitchFamily="50" charset="-128"/>
              </a:endParaRPr>
            </a:p>
          </p:txBody>
        </p:sp>
      </p:grpSp>
      <p:grpSp>
        <p:nvGrpSpPr>
          <p:cNvPr id="55" name="グループ化 54"/>
          <p:cNvGrpSpPr/>
          <p:nvPr/>
        </p:nvGrpSpPr>
        <p:grpSpPr>
          <a:xfrm>
            <a:off x="8983672" y="3425340"/>
            <a:ext cx="2869696" cy="1073851"/>
            <a:chOff x="6327636" y="4180032"/>
            <a:chExt cx="2869696" cy="943406"/>
          </a:xfrm>
        </p:grpSpPr>
        <p:sp>
          <p:nvSpPr>
            <p:cNvPr id="56" name="円形吹き出し 55"/>
            <p:cNvSpPr/>
            <p:nvPr/>
          </p:nvSpPr>
          <p:spPr>
            <a:xfrm>
              <a:off x="6327636" y="4180032"/>
              <a:ext cx="2869696" cy="943406"/>
            </a:xfrm>
            <a:prstGeom prst="wedgeEllipseCallout">
              <a:avLst>
                <a:gd name="adj1" fmla="val 3376"/>
                <a:gd name="adj2" fmla="val -81949"/>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57" name="正方形/長方形 56"/>
            <p:cNvSpPr/>
            <p:nvPr/>
          </p:nvSpPr>
          <p:spPr>
            <a:xfrm>
              <a:off x="6725202" y="4200219"/>
              <a:ext cx="2400016" cy="892552"/>
            </a:xfrm>
            <a:prstGeom prst="rect">
              <a:avLst/>
            </a:prstGeom>
          </p:spPr>
          <p:txBody>
            <a:bodyPr wrap="none">
              <a:spAutoFit/>
            </a:bodyPr>
            <a:lstStyle/>
            <a:p>
              <a:r>
                <a:rPr lang="ja-JP" altLang="en-US" sz="2600" dirty="0">
                  <a:latin typeface="AR P丸ゴシック体M" panose="020F0600000000000000" pitchFamily="50" charset="-128"/>
                  <a:ea typeface="AR P丸ゴシック体M" panose="020F0600000000000000" pitchFamily="50" charset="-128"/>
                </a:rPr>
                <a:t>体の状態は</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どうなってる？</a:t>
              </a:r>
              <a:endParaRPr lang="en-US" altLang="ja-JP" sz="2600" dirty="0">
                <a:latin typeface="AR P丸ゴシック体M" panose="020F0600000000000000" pitchFamily="50" charset="-128"/>
                <a:ea typeface="AR P丸ゴシック体M" panose="020F0600000000000000" pitchFamily="50" charset="-128"/>
              </a:endParaRPr>
            </a:p>
          </p:txBody>
        </p:sp>
      </p:grpSp>
      <p:sp>
        <p:nvSpPr>
          <p:cNvPr id="45" name="角丸四角形 44"/>
          <p:cNvSpPr/>
          <p:nvPr/>
        </p:nvSpPr>
        <p:spPr>
          <a:xfrm>
            <a:off x="755872" y="4669654"/>
            <a:ext cx="7018606" cy="386080"/>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algn="l">
              <a:spcAft>
                <a:spcPts val="0"/>
              </a:spcAft>
            </a:pPr>
            <a:r>
              <a:rPr lang="ja-JP" altLang="en-US" sz="2200" kern="100" dirty="0">
                <a:latin typeface="Century" panose="02040604050505020304" pitchFamily="18" charset="0"/>
                <a:ea typeface="AR P丸ゴシック体M" panose="020F0600000000000000" pitchFamily="50" charset="-128"/>
                <a:cs typeface="Times New Roman" panose="02020603050405020304" pitchFamily="18" charset="0"/>
              </a:rPr>
              <a:t>今のあなたのストレス度数を１～１００で表してみよう。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79648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9" grpId="0" animBg="1"/>
      <p:bldP spid="40" grpId="0"/>
      <p:bldP spid="41" grpId="0" animBg="1"/>
      <p:bldP spid="42" grpId="0" animBg="1"/>
      <p:bldP spid="4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53185" y="1561114"/>
            <a:ext cx="10302949" cy="1743023"/>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2000" b="1" kern="100" dirty="0">
                <a:ln>
                  <a:noFill/>
                </a:ln>
                <a:effectLst/>
                <a:ea typeface="AR P丸ゴシック体M" panose="020F0600000000000000" pitchFamily="50" charset="-128"/>
                <a:cs typeface="Times New Roman" panose="02020603050405020304" pitchFamily="18" charset="0"/>
              </a:rPr>
              <a:t>　</a:t>
            </a:r>
            <a:endParaRPr lang="ja-JP" sz="2000" kern="100" dirty="0">
              <a:effectLst/>
              <a:ea typeface="ＭＳ 明朝" panose="02020609040205080304" pitchFamily="17" charset="-128"/>
              <a:cs typeface="Times New Roman" panose="02020603050405020304" pitchFamily="18" charset="0"/>
            </a:endParaRPr>
          </a:p>
        </p:txBody>
      </p:sp>
      <p:sp>
        <p:nvSpPr>
          <p:cNvPr id="5" name="角丸四角形 4"/>
          <p:cNvSpPr/>
          <p:nvPr/>
        </p:nvSpPr>
        <p:spPr>
          <a:xfrm>
            <a:off x="2134577" y="557495"/>
            <a:ext cx="9307779" cy="80835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ストレスの原因</a:t>
            </a:r>
            <a:r>
              <a:rPr lang="ja-JP" altLang="en-US"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は何だろう？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角丸四角形 5"/>
          <p:cNvSpPr/>
          <p:nvPr/>
        </p:nvSpPr>
        <p:spPr>
          <a:xfrm>
            <a:off x="953186" y="752757"/>
            <a:ext cx="1433095" cy="417830"/>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a:effectLst/>
                <a:ea typeface="AR P丸ゴシック体M" panose="020F0600000000000000" pitchFamily="50" charset="-128"/>
                <a:cs typeface="Times New Roman" panose="02020603050405020304" pitchFamily="18" charset="0"/>
              </a:rPr>
              <a:t>ステップ３</a:t>
            </a:r>
            <a:endParaRPr lang="ja-JP" sz="2200" kern="100">
              <a:effectLst/>
              <a:ea typeface="ＭＳ 明朝" panose="02020609040205080304" pitchFamily="17" charset="-128"/>
              <a:cs typeface="Times New Roman" panose="02020603050405020304" pitchFamily="18" charset="0"/>
            </a:endParaRPr>
          </a:p>
        </p:txBody>
      </p:sp>
      <p:grpSp>
        <p:nvGrpSpPr>
          <p:cNvPr id="3" name="グループ化 2"/>
          <p:cNvGrpSpPr/>
          <p:nvPr/>
        </p:nvGrpSpPr>
        <p:grpSpPr>
          <a:xfrm>
            <a:off x="2134577" y="2960978"/>
            <a:ext cx="6819250" cy="3633003"/>
            <a:chOff x="2134577" y="2960978"/>
            <a:chExt cx="6819250" cy="3633003"/>
          </a:xfrm>
        </p:grpSpPr>
        <p:sp>
          <p:nvSpPr>
            <p:cNvPr id="13" name="円形吹き出し 28"/>
            <p:cNvSpPr/>
            <p:nvPr/>
          </p:nvSpPr>
          <p:spPr>
            <a:xfrm rot="10800000">
              <a:off x="2134577" y="2960978"/>
              <a:ext cx="6819250" cy="3633003"/>
            </a:xfrm>
            <a:custGeom>
              <a:avLst/>
              <a:gdLst>
                <a:gd name="connsiteX0" fmla="*/ 2009277 w 4843848"/>
                <a:gd name="connsiteY0" fmla="*/ 1397375 h 1150018"/>
                <a:gd name="connsiteX1" fmla="*/ 1681805 w 4843848"/>
                <a:gd name="connsiteY1" fmla="*/ 1122511 h 1150018"/>
                <a:gd name="connsiteX2" fmla="*/ 1665335 w 4843848"/>
                <a:gd name="connsiteY2" fmla="*/ 28777 h 1150018"/>
                <a:gd name="connsiteX3" fmla="*/ 2609833 w 4843848"/>
                <a:gd name="connsiteY3" fmla="*/ 1733 h 1150018"/>
                <a:gd name="connsiteX4" fmla="*/ 4842413 w 4843848"/>
                <a:gd name="connsiteY4" fmla="*/ 594796 h 1150018"/>
                <a:gd name="connsiteX5" fmla="*/ 2599565 w 4843848"/>
                <a:gd name="connsiteY5" fmla="*/ 1148469 h 1150018"/>
                <a:gd name="connsiteX6" fmla="*/ 2009277 w 4843848"/>
                <a:gd name="connsiteY6" fmla="*/ 1397375 h 1150018"/>
                <a:gd name="connsiteX0" fmla="*/ 2009277 w 4843872"/>
                <a:gd name="connsiteY0" fmla="*/ 1397375 h 1397375"/>
                <a:gd name="connsiteX1" fmla="*/ 1681805 w 4843872"/>
                <a:gd name="connsiteY1" fmla="*/ 1122511 h 1397375"/>
                <a:gd name="connsiteX2" fmla="*/ 1665335 w 4843872"/>
                <a:gd name="connsiteY2" fmla="*/ 28777 h 1397375"/>
                <a:gd name="connsiteX3" fmla="*/ 2609833 w 4843872"/>
                <a:gd name="connsiteY3" fmla="*/ 1733 h 1397375"/>
                <a:gd name="connsiteX4" fmla="*/ 4842413 w 4843872"/>
                <a:gd name="connsiteY4" fmla="*/ 594796 h 1397375"/>
                <a:gd name="connsiteX5" fmla="*/ 2029114 w 4843872"/>
                <a:gd name="connsiteY5" fmla="*/ 1156858 h 1397375"/>
                <a:gd name="connsiteX6" fmla="*/ 2009277 w 4843872"/>
                <a:gd name="connsiteY6" fmla="*/ 1397375 h 139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3872" h="1397375">
                  <a:moveTo>
                    <a:pt x="2009277" y="1397375"/>
                  </a:moveTo>
                  <a:lnTo>
                    <a:pt x="1681805" y="1122511"/>
                  </a:lnTo>
                  <a:cubicBezTo>
                    <a:pt x="-552193" y="952285"/>
                    <a:pt x="-563479" y="202791"/>
                    <a:pt x="1665335" y="28777"/>
                  </a:cubicBezTo>
                  <a:cubicBezTo>
                    <a:pt x="1969541" y="5026"/>
                    <a:pt x="2290566" y="-4166"/>
                    <a:pt x="2609833" y="1733"/>
                  </a:cubicBezTo>
                  <a:cubicBezTo>
                    <a:pt x="3902793" y="25622"/>
                    <a:pt x="4887040" y="287078"/>
                    <a:pt x="4842413" y="594796"/>
                  </a:cubicBezTo>
                  <a:cubicBezTo>
                    <a:pt x="4799856" y="888238"/>
                    <a:pt x="3262487" y="1135322"/>
                    <a:pt x="2029114" y="1156858"/>
                  </a:cubicBezTo>
                  <a:lnTo>
                    <a:pt x="2009277" y="1397375"/>
                  </a:lnTo>
                  <a:close/>
                </a:path>
              </a:pathLst>
            </a:cu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テキスト ボックス 13"/>
            <p:cNvSpPr txBox="1"/>
            <p:nvPr/>
          </p:nvSpPr>
          <p:spPr>
            <a:xfrm>
              <a:off x="2620343" y="4009537"/>
              <a:ext cx="5918349" cy="2092881"/>
            </a:xfrm>
            <a:prstGeom prst="rect">
              <a:avLst/>
            </a:prstGeom>
            <a:noFill/>
          </p:spPr>
          <p:txBody>
            <a:bodyPr wrap="square" rtlCol="0">
              <a:spAutoFit/>
            </a:bodyPr>
            <a:lstStyle/>
            <a:p>
              <a:r>
                <a:rPr kumimoji="1" lang="ja-JP" altLang="en-US" sz="2600" dirty="0">
                  <a:latin typeface="AR P丸ゴシック体M" panose="020F0600000000000000" pitchFamily="50" charset="-128"/>
                  <a:ea typeface="AR P丸ゴシック体M" panose="020F0600000000000000" pitchFamily="50" charset="-128"/>
                </a:rPr>
                <a:t>　　　箇条書きでもいいし，文章で書いても</a:t>
              </a:r>
              <a:r>
                <a:rPr lang="ja-JP" altLang="en-US" sz="2600" dirty="0">
                  <a:latin typeface="AR P丸ゴシック体M" panose="020F0600000000000000" pitchFamily="50" charset="-128"/>
                  <a:ea typeface="AR P丸ゴシック体M" panose="020F0600000000000000" pitchFamily="50" charset="-128"/>
                </a:rPr>
                <a:t>いいよ。文章で書いた場合は，特に原因と思う所に</a:t>
              </a:r>
              <a:r>
                <a:rPr kumimoji="1" lang="ja-JP" altLang="en-US" sz="2600" dirty="0">
                  <a:latin typeface="AR P丸ゴシック体M" panose="020F0600000000000000" pitchFamily="50" charset="-128"/>
                  <a:ea typeface="AR P丸ゴシック体M" panose="020F0600000000000000" pitchFamily="50" charset="-128"/>
                </a:rPr>
                <a:t>線を引いてみよう。考えられることを，できるだけ</a:t>
              </a:r>
              <a:r>
                <a:rPr lang="ja-JP" altLang="en-US" sz="2600" dirty="0">
                  <a:latin typeface="AR P丸ゴシック体M" panose="020F0600000000000000" pitchFamily="50" charset="-128"/>
                  <a:ea typeface="AR P丸ゴシック体M" panose="020F0600000000000000" pitchFamily="50" charset="-128"/>
                </a:rPr>
                <a:t>たくさん書き出して整理してみよう。</a:t>
              </a:r>
              <a:endParaRPr kumimoji="1" lang="en-US" altLang="ja-JP" sz="2600" dirty="0">
                <a:latin typeface="AR P丸ゴシック体M" panose="020F0600000000000000" pitchFamily="50" charset="-128"/>
                <a:ea typeface="AR P丸ゴシック体M" panose="020F0600000000000000" pitchFamily="50" charset="-128"/>
              </a:endParaRPr>
            </a:p>
          </p:txBody>
        </p:sp>
      </p:grpSp>
    </p:spTree>
    <p:extLst>
      <p:ext uri="{BB962C8B-B14F-4D97-AF65-F5344CB8AC3E}">
        <p14:creationId xmlns:p14="http://schemas.microsoft.com/office/powerpoint/2010/main" val="37193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953186" y="752757"/>
            <a:ext cx="1433095" cy="417830"/>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ffectLst/>
                <a:ea typeface="AR P丸ゴシック体M" panose="020F0600000000000000" pitchFamily="50" charset="-128"/>
                <a:cs typeface="Times New Roman" panose="02020603050405020304" pitchFamily="18" charset="0"/>
              </a:rPr>
              <a:t>４</a:t>
            </a:r>
            <a:endParaRPr lang="ja-JP" sz="2200" kern="100" dirty="0">
              <a:effectLst/>
              <a:ea typeface="ＭＳ 明朝" panose="02020609040205080304" pitchFamily="17" charset="-128"/>
              <a:cs typeface="Times New Roman" panose="02020603050405020304" pitchFamily="18" charset="0"/>
            </a:endParaRPr>
          </a:p>
        </p:txBody>
      </p:sp>
      <p:sp>
        <p:nvSpPr>
          <p:cNvPr id="7" name="角丸四角形 6"/>
          <p:cNvSpPr/>
          <p:nvPr/>
        </p:nvSpPr>
        <p:spPr>
          <a:xfrm>
            <a:off x="2270951" y="737834"/>
            <a:ext cx="8479009" cy="44767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ストレス度数を少しでも減らすためにできることは何があるかな？思いつくだけ書こう</a:t>
            </a:r>
            <a:r>
              <a:rPr lang="en-US"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角丸四角形 7"/>
          <p:cNvSpPr/>
          <p:nvPr/>
        </p:nvSpPr>
        <p:spPr>
          <a:xfrm>
            <a:off x="1168186" y="1479404"/>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9" name="角丸四角形 8"/>
          <p:cNvSpPr/>
          <p:nvPr/>
        </p:nvSpPr>
        <p:spPr>
          <a:xfrm>
            <a:off x="8302152" y="1463639"/>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10" name="角丸四角形 9"/>
          <p:cNvSpPr/>
          <p:nvPr/>
        </p:nvSpPr>
        <p:spPr>
          <a:xfrm>
            <a:off x="4735169" y="1479403"/>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17" name="角丸四角形 16"/>
          <p:cNvSpPr/>
          <p:nvPr/>
        </p:nvSpPr>
        <p:spPr>
          <a:xfrm>
            <a:off x="1168186" y="2639235"/>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18" name="角丸四角形 17"/>
          <p:cNvSpPr/>
          <p:nvPr/>
        </p:nvSpPr>
        <p:spPr>
          <a:xfrm>
            <a:off x="8302152" y="2623470"/>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19" name="角丸四角形 18"/>
          <p:cNvSpPr/>
          <p:nvPr/>
        </p:nvSpPr>
        <p:spPr>
          <a:xfrm>
            <a:off x="4735169" y="2639234"/>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20" name="角丸四角形 19"/>
          <p:cNvSpPr/>
          <p:nvPr/>
        </p:nvSpPr>
        <p:spPr>
          <a:xfrm>
            <a:off x="1173732" y="3814831"/>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21" name="角丸四角形 20"/>
          <p:cNvSpPr/>
          <p:nvPr/>
        </p:nvSpPr>
        <p:spPr>
          <a:xfrm>
            <a:off x="8307698" y="3799066"/>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sp>
        <p:nvSpPr>
          <p:cNvPr id="22" name="角丸四角形 21"/>
          <p:cNvSpPr/>
          <p:nvPr/>
        </p:nvSpPr>
        <p:spPr>
          <a:xfrm>
            <a:off x="4740715" y="3814830"/>
            <a:ext cx="2744788" cy="909569"/>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endParaRPr lang="ja-JP" sz="2000" kern="100" dirty="0">
              <a:effectLst/>
              <a:ea typeface="ＭＳ 明朝" panose="02020609040205080304" pitchFamily="17" charset="-128"/>
              <a:cs typeface="Times New Roman" panose="02020603050405020304" pitchFamily="18" charset="0"/>
            </a:endParaRPr>
          </a:p>
        </p:txBody>
      </p:sp>
      <p:grpSp>
        <p:nvGrpSpPr>
          <p:cNvPr id="2" name="グループ化 1"/>
          <p:cNvGrpSpPr/>
          <p:nvPr/>
        </p:nvGrpSpPr>
        <p:grpSpPr>
          <a:xfrm>
            <a:off x="953186" y="5067151"/>
            <a:ext cx="2959788" cy="1110975"/>
            <a:chOff x="953186" y="5067151"/>
            <a:chExt cx="2959788" cy="1110975"/>
          </a:xfrm>
        </p:grpSpPr>
        <p:sp>
          <p:nvSpPr>
            <p:cNvPr id="25" name="円形吹き出し 24"/>
            <p:cNvSpPr/>
            <p:nvPr/>
          </p:nvSpPr>
          <p:spPr>
            <a:xfrm>
              <a:off x="953186" y="5067151"/>
              <a:ext cx="2572183" cy="1110975"/>
            </a:xfrm>
            <a:prstGeom prst="wedgeEllipseCallout">
              <a:avLst>
                <a:gd name="adj1" fmla="val 15522"/>
                <a:gd name="adj2" fmla="val -66158"/>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223579" y="5176362"/>
              <a:ext cx="2689395" cy="892552"/>
            </a:xfrm>
            <a:prstGeom prst="rect">
              <a:avLst/>
            </a:prstGeom>
          </p:spPr>
          <p:txBody>
            <a:bodyPr wrap="square">
              <a:spAutoFit/>
            </a:bodyPr>
            <a:lstStyle/>
            <a:p>
              <a:r>
                <a:rPr lang="ja-JP" altLang="en-US" sz="2600" dirty="0">
                  <a:latin typeface="AR P丸ゴシック体M" panose="020F0600000000000000" pitchFamily="50" charset="-128"/>
                  <a:ea typeface="AR P丸ゴシック体M" panose="020F0600000000000000" pitchFamily="50" charset="-128"/>
                </a:rPr>
                <a:t>好きなこと</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は何だった？</a:t>
              </a:r>
              <a:endParaRPr lang="en-US" altLang="ja-JP" sz="2600" dirty="0">
                <a:latin typeface="AR P丸ゴシック体M" panose="020F0600000000000000" pitchFamily="50" charset="-128"/>
                <a:ea typeface="AR P丸ゴシック体M" panose="020F0600000000000000" pitchFamily="50" charset="-128"/>
              </a:endParaRPr>
            </a:p>
          </p:txBody>
        </p:sp>
      </p:grpSp>
      <p:grpSp>
        <p:nvGrpSpPr>
          <p:cNvPr id="3" name="グループ化 2"/>
          <p:cNvGrpSpPr/>
          <p:nvPr/>
        </p:nvGrpSpPr>
        <p:grpSpPr>
          <a:xfrm>
            <a:off x="4671277" y="5110503"/>
            <a:ext cx="4494467" cy="1110975"/>
            <a:chOff x="4671277" y="5110503"/>
            <a:chExt cx="4494467" cy="1110975"/>
          </a:xfrm>
        </p:grpSpPr>
        <p:sp>
          <p:nvSpPr>
            <p:cNvPr id="28" name="円形吹き出し 27"/>
            <p:cNvSpPr/>
            <p:nvPr/>
          </p:nvSpPr>
          <p:spPr>
            <a:xfrm>
              <a:off x="4671277" y="5110503"/>
              <a:ext cx="3245234" cy="1110975"/>
            </a:xfrm>
            <a:prstGeom prst="wedgeEllipseCallout">
              <a:avLst>
                <a:gd name="adj1" fmla="val -10140"/>
                <a:gd name="adj2" fmla="val -70607"/>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083596" y="5176362"/>
              <a:ext cx="4082148" cy="892552"/>
            </a:xfrm>
            <a:prstGeom prst="rect">
              <a:avLst/>
            </a:prstGeom>
          </p:spPr>
          <p:txBody>
            <a:bodyPr wrap="none">
              <a:spAutoFit/>
            </a:bodyPr>
            <a:lstStyle/>
            <a:p>
              <a:r>
                <a:rPr lang="ja-JP" altLang="en-US" sz="2600" dirty="0">
                  <a:latin typeface="AR P丸ゴシック体M" panose="020F0600000000000000" pitchFamily="50" charset="-128"/>
                  <a:ea typeface="AR P丸ゴシック体M" panose="020F0600000000000000" pitchFamily="50" charset="-128"/>
                </a:rPr>
                <a:t>自分がホッ</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とできることは？</a:t>
              </a:r>
              <a:endParaRPr lang="en-US" altLang="ja-JP" sz="2600" dirty="0">
                <a:latin typeface="AR P丸ゴシック体M" panose="020F0600000000000000" pitchFamily="50" charset="-128"/>
                <a:ea typeface="AR P丸ゴシック体M" panose="020F0600000000000000" pitchFamily="50" charset="-128"/>
              </a:endParaRPr>
            </a:p>
          </p:txBody>
        </p:sp>
      </p:grpSp>
      <p:grpSp>
        <p:nvGrpSpPr>
          <p:cNvPr id="4" name="グループ化 3"/>
          <p:cNvGrpSpPr/>
          <p:nvPr/>
        </p:nvGrpSpPr>
        <p:grpSpPr>
          <a:xfrm>
            <a:off x="8302151" y="5023518"/>
            <a:ext cx="3245234" cy="1110975"/>
            <a:chOff x="8302151" y="5023518"/>
            <a:chExt cx="3245234" cy="1110975"/>
          </a:xfrm>
        </p:grpSpPr>
        <p:sp>
          <p:nvSpPr>
            <p:cNvPr id="31" name="円形吹き出し 30"/>
            <p:cNvSpPr/>
            <p:nvPr/>
          </p:nvSpPr>
          <p:spPr>
            <a:xfrm>
              <a:off x="8302151" y="5023518"/>
              <a:ext cx="3245234" cy="1110975"/>
            </a:xfrm>
            <a:prstGeom prst="wedgeEllipseCallout">
              <a:avLst>
                <a:gd name="adj1" fmla="val -14963"/>
                <a:gd name="adj2" fmla="val -66899"/>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8714470" y="5089377"/>
              <a:ext cx="2441695" cy="892552"/>
            </a:xfrm>
            <a:prstGeom prst="rect">
              <a:avLst/>
            </a:prstGeom>
          </p:spPr>
          <p:txBody>
            <a:bodyPr wrap="none">
              <a:spAutoFit/>
            </a:bodyPr>
            <a:lstStyle/>
            <a:p>
              <a:r>
                <a:rPr lang="ja-JP" altLang="en-US" sz="2600" dirty="0">
                  <a:latin typeface="AR P丸ゴシック体M" panose="020F0600000000000000" pitchFamily="50" charset="-128"/>
                  <a:ea typeface="AR P丸ゴシック体M" panose="020F0600000000000000" pitchFamily="50" charset="-128"/>
                </a:rPr>
                <a:t>気分がよくなる</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ことって何？</a:t>
              </a:r>
              <a:endParaRPr lang="en-US" altLang="ja-JP" sz="2600" dirty="0">
                <a:latin typeface="AR P丸ゴシック体M" panose="020F0600000000000000" pitchFamily="50" charset="-128"/>
                <a:ea typeface="AR P丸ゴシック体M" panose="020F0600000000000000" pitchFamily="50" charset="-128"/>
              </a:endParaRPr>
            </a:p>
          </p:txBody>
        </p:sp>
      </p:grpSp>
    </p:spTree>
    <p:extLst>
      <p:ext uri="{BB962C8B-B14F-4D97-AF65-F5344CB8AC3E}">
        <p14:creationId xmlns:p14="http://schemas.microsoft.com/office/powerpoint/2010/main" val="26774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7" grpId="0" animBg="1"/>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69095" y="1358064"/>
            <a:ext cx="1433095" cy="417830"/>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ffectLst/>
                <a:ea typeface="AR P丸ゴシック体M" panose="020F0600000000000000" pitchFamily="50" charset="-128"/>
                <a:cs typeface="Times New Roman" panose="02020603050405020304" pitchFamily="18" charset="0"/>
              </a:rPr>
              <a:t>５</a:t>
            </a:r>
            <a:endParaRPr lang="ja-JP" sz="2200" kern="100" dirty="0">
              <a:effectLst/>
              <a:ea typeface="ＭＳ 明朝" panose="02020609040205080304" pitchFamily="17" charset="-128"/>
              <a:cs typeface="Times New Roman" panose="02020603050405020304" pitchFamily="18" charset="0"/>
            </a:endParaRPr>
          </a:p>
        </p:txBody>
      </p:sp>
      <p:sp>
        <p:nvSpPr>
          <p:cNvPr id="4" name="角丸四角形 3"/>
          <p:cNvSpPr/>
          <p:nvPr/>
        </p:nvSpPr>
        <p:spPr>
          <a:xfrm>
            <a:off x="1069095" y="2361295"/>
            <a:ext cx="4156624" cy="1186849"/>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indent="127000" algn="just">
              <a:spcAft>
                <a:spcPts val="0"/>
              </a:spcAft>
            </a:pPr>
            <a:r>
              <a:rPr lang="ja-JP" altLang="en-US" b="1" kern="100" dirty="0">
                <a:ea typeface="AR P丸ゴシック体M" panose="020F0600000000000000" pitchFamily="50" charset="-128"/>
                <a:cs typeface="Times New Roman" panose="02020603050405020304" pitchFamily="18" charset="0"/>
              </a:rPr>
              <a:t>ステップ４から選んだ</a:t>
            </a:r>
            <a:r>
              <a:rPr lang="ja-JP" b="1" kern="100" dirty="0">
                <a:ln>
                  <a:noFill/>
                </a:ln>
                <a:effectLst/>
                <a:ea typeface="AR P丸ゴシック体M" panose="020F0600000000000000" pitchFamily="50" charset="-128"/>
                <a:cs typeface="Times New Roman" panose="02020603050405020304" pitchFamily="18" charset="0"/>
              </a:rPr>
              <a:t>方法</a:t>
            </a:r>
            <a:endParaRPr lang="ja-JP" kern="100" dirty="0">
              <a:effectLst/>
              <a:ea typeface="ＭＳ 明朝" panose="02020609040205080304" pitchFamily="17" charset="-128"/>
              <a:cs typeface="Times New Roman" panose="02020603050405020304" pitchFamily="18" charset="0"/>
            </a:endParaRPr>
          </a:p>
        </p:txBody>
      </p:sp>
      <p:sp>
        <p:nvSpPr>
          <p:cNvPr id="5" name="角丸四角形 4"/>
          <p:cNvSpPr/>
          <p:nvPr/>
        </p:nvSpPr>
        <p:spPr>
          <a:xfrm>
            <a:off x="6597054" y="2736583"/>
            <a:ext cx="5762797" cy="47498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l">
              <a:spcAft>
                <a:spcPts val="0"/>
              </a:spcAft>
            </a:pPr>
            <a:r>
              <a:rPr lang="ja-JP" sz="2200" b="1" kern="100" dirty="0">
                <a:effectLst/>
                <a:ea typeface="AR P丸ゴシック体M" panose="020F0600000000000000" pitchFamily="50" charset="-128"/>
                <a:cs typeface="Times New Roman" panose="02020603050405020304" pitchFamily="18" charset="0"/>
              </a:rPr>
              <a:t>これを　　　　　　　　　だけします</a:t>
            </a:r>
            <a:r>
              <a:rPr lang="en-US" sz="2200" b="1" kern="100" dirty="0">
                <a:effectLst/>
                <a:ea typeface="AR P丸ゴシック体M" panose="020F0600000000000000" pitchFamily="50" charset="-128"/>
                <a:cs typeface="Times New Roman" panose="02020603050405020304" pitchFamily="18" charset="0"/>
              </a:rPr>
              <a:t>☆</a:t>
            </a:r>
            <a:r>
              <a:rPr lang="ja-JP" sz="2200" b="1" kern="100" dirty="0">
                <a:effectLst/>
                <a:ea typeface="AR P丸ゴシック体M" panose="020F0600000000000000" pitchFamily="50" charset="-128"/>
                <a:cs typeface="Times New Roman" panose="02020603050405020304" pitchFamily="18" charset="0"/>
              </a:rPr>
              <a:t>　　　　　　　　　　</a:t>
            </a:r>
            <a:endParaRPr lang="ja-JP" sz="2200" kern="100" dirty="0">
              <a:effectLst/>
              <a:ea typeface="ＭＳ 明朝" panose="02020609040205080304" pitchFamily="17" charset="-128"/>
              <a:cs typeface="Times New Roman" panose="02020603050405020304" pitchFamily="18" charset="0"/>
            </a:endParaRPr>
          </a:p>
        </p:txBody>
      </p:sp>
      <p:sp>
        <p:nvSpPr>
          <p:cNvPr id="7" name="角丸四角形 6"/>
          <p:cNvSpPr/>
          <p:nvPr/>
        </p:nvSpPr>
        <p:spPr>
          <a:xfrm>
            <a:off x="7642594" y="2591813"/>
            <a:ext cx="2333925" cy="720063"/>
          </a:xfrm>
          <a:prstGeom prst="roundRect">
            <a:avLst>
              <a:gd name="adj" fmla="val 2289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en-US" sz="1050" b="1" kern="100">
                <a:ln>
                  <a:noFill/>
                </a:ln>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8" name="角丸四角形 7"/>
          <p:cNvSpPr/>
          <p:nvPr/>
        </p:nvSpPr>
        <p:spPr>
          <a:xfrm>
            <a:off x="7642594" y="2149574"/>
            <a:ext cx="2633519" cy="45466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spcAft>
                <a:spcPts val="0"/>
              </a:spcAft>
            </a:pPr>
            <a:r>
              <a:rPr lang="ja-JP" sz="2200" b="1" kern="100" dirty="0">
                <a:effectLst/>
                <a:ea typeface="AR P丸ゴシック体M" panose="020F0600000000000000" pitchFamily="50" charset="-128"/>
                <a:cs typeface="Times New Roman" panose="02020603050405020304" pitchFamily="18" charset="0"/>
              </a:rPr>
              <a:t>量・時間</a:t>
            </a:r>
            <a:r>
              <a:rPr lang="ja-JP" altLang="en-US" sz="2200" b="1" kern="100" dirty="0">
                <a:effectLst/>
                <a:ea typeface="AR P丸ゴシック体M" panose="020F0600000000000000" pitchFamily="50" charset="-128"/>
                <a:cs typeface="Times New Roman" panose="02020603050405020304" pitchFamily="18" charset="0"/>
              </a:rPr>
              <a:t>・頻度など</a:t>
            </a:r>
            <a:endParaRPr lang="ja-JP" sz="2200" kern="100" dirty="0">
              <a:effectLst/>
              <a:ea typeface="ＭＳ 明朝" panose="02020609040205080304" pitchFamily="17" charset="-128"/>
              <a:cs typeface="Times New Roman" panose="02020603050405020304" pitchFamily="18" charset="0"/>
            </a:endParaRPr>
          </a:p>
        </p:txBody>
      </p:sp>
      <p:sp>
        <p:nvSpPr>
          <p:cNvPr id="9" name="右矢印 8"/>
          <p:cNvSpPr/>
          <p:nvPr/>
        </p:nvSpPr>
        <p:spPr>
          <a:xfrm>
            <a:off x="5344224" y="2728247"/>
            <a:ext cx="1134325" cy="452944"/>
          </a:xfrm>
          <a:prstGeom prst="rightArrow">
            <a:avLst/>
          </a:prstGeom>
          <a:solidFill>
            <a:srgbClr val="F73998"/>
          </a:solidFill>
          <a:ln>
            <a:solidFill>
              <a:srgbClr val="CC12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 name="グループ化 2"/>
          <p:cNvGrpSpPr/>
          <p:nvPr/>
        </p:nvGrpSpPr>
        <p:grpSpPr>
          <a:xfrm>
            <a:off x="5607081" y="3555970"/>
            <a:ext cx="5296931" cy="2357580"/>
            <a:chOff x="5465415" y="2846909"/>
            <a:chExt cx="5296931" cy="2357580"/>
          </a:xfrm>
        </p:grpSpPr>
        <p:sp>
          <p:nvSpPr>
            <p:cNvPr id="16" name="円形吹き出し 15"/>
            <p:cNvSpPr/>
            <p:nvPr/>
          </p:nvSpPr>
          <p:spPr>
            <a:xfrm>
              <a:off x="5607082" y="2846909"/>
              <a:ext cx="4420012" cy="2120507"/>
            </a:xfrm>
            <a:prstGeom prst="wedgeEllipseCallout">
              <a:avLst>
                <a:gd name="adj1" fmla="val 15522"/>
                <a:gd name="adj2" fmla="val -66158"/>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465415" y="3111608"/>
              <a:ext cx="5296931" cy="2092881"/>
            </a:xfrm>
            <a:prstGeom prst="rect">
              <a:avLst/>
            </a:prstGeom>
          </p:spPr>
          <p:txBody>
            <a:bodyPr wrap="square">
              <a:spAutoFit/>
            </a:bodyPr>
            <a:lstStyle/>
            <a:p>
              <a:r>
                <a:rPr lang="ja-JP" altLang="en-US" sz="2600" dirty="0">
                  <a:latin typeface="AR P丸ゴシック体M" panose="020F0600000000000000" pitchFamily="50" charset="-128"/>
                  <a:ea typeface="AR P丸ゴシック体M" panose="020F0600000000000000" pitchFamily="50" charset="-128"/>
                </a:rPr>
                <a:t>　　量や時間や頻度を</a:t>
              </a:r>
              <a:r>
                <a:rPr lang="ja-JP" altLang="en-US" sz="2600" dirty="0" err="1">
                  <a:latin typeface="AR P丸ゴシック体M" panose="020F0600000000000000" pitchFamily="50" charset="-128"/>
                  <a:ea typeface="AR P丸ゴシック体M" panose="020F0600000000000000" pitchFamily="50" charset="-128"/>
                </a:rPr>
                <a:t>しっ</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　かりと決めることは，とても</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　　大切なこと。ここはよく</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　　　考えて決めよう。</a:t>
              </a:r>
              <a:endParaRPr lang="en-US" altLang="ja-JP" sz="2600" dirty="0">
                <a:latin typeface="AR P丸ゴシック体M" panose="020F0600000000000000" pitchFamily="50" charset="-128"/>
                <a:ea typeface="AR P丸ゴシック体M" panose="020F0600000000000000" pitchFamily="50" charset="-128"/>
              </a:endParaRPr>
            </a:p>
            <a:p>
              <a:endParaRPr lang="en-US" altLang="ja-JP" sz="2600" dirty="0">
                <a:latin typeface="AR P丸ゴシック体M" panose="020F0600000000000000" pitchFamily="50" charset="-128"/>
                <a:ea typeface="AR P丸ゴシック体M" panose="020F0600000000000000" pitchFamily="50" charset="-128"/>
              </a:endParaRPr>
            </a:p>
          </p:txBody>
        </p:sp>
      </p:grpSp>
      <p:sp>
        <p:nvSpPr>
          <p:cNvPr id="15" name="角丸四角形 14"/>
          <p:cNvSpPr/>
          <p:nvPr/>
        </p:nvSpPr>
        <p:spPr>
          <a:xfrm>
            <a:off x="2307728" y="1346880"/>
            <a:ext cx="7881387" cy="44767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ステップ４で考えたことの中からひとつだけピックアップして，量・時間・頻度</a:t>
            </a:r>
            <a:r>
              <a:rPr lang="ja-JP" altLang="en-US"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など</a:t>
            </a: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を決めよう。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8529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p:bldP spid="7"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18267" y="632650"/>
            <a:ext cx="8921579" cy="523220"/>
          </a:xfrm>
          <a:prstGeom prst="rect">
            <a:avLst/>
          </a:prstGeom>
        </p:spPr>
        <p:txBody>
          <a:bodyPr wrap="square">
            <a:spAutoFit/>
          </a:bodyPr>
          <a:lstStyle/>
          <a:p>
            <a:r>
              <a:rPr lang="ja-JP" altLang="ja-JP" sz="2800" b="1" kern="100" dirty="0">
                <a:latin typeface="Century" panose="02040604050505020304" pitchFamily="18" charset="0"/>
                <a:ea typeface="AR P丸ゴシック体M" panose="020F0600000000000000" pitchFamily="50" charset="-128"/>
                <a:cs typeface="Times New Roman" panose="02020603050405020304" pitchFamily="18" charset="0"/>
              </a:rPr>
              <a:t>あなただけの とびっきりの『気晴らし方法』は</a:t>
            </a:r>
            <a:r>
              <a:rPr lang="ja-JP" altLang="en-US" sz="2800" b="1" kern="100" dirty="0">
                <a:latin typeface="Century" panose="02040604050505020304" pitchFamily="18" charset="0"/>
                <a:ea typeface="AR P丸ゴシック体M" panose="020F0600000000000000" pitchFamily="50" charset="-128"/>
                <a:cs typeface="Times New Roman" panose="02020603050405020304" pitchFamily="18" charset="0"/>
              </a:rPr>
              <a:t>・・・</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角丸四角形 3"/>
          <p:cNvSpPr/>
          <p:nvPr/>
        </p:nvSpPr>
        <p:spPr>
          <a:xfrm>
            <a:off x="1986226" y="1461511"/>
            <a:ext cx="8267349" cy="2092167"/>
          </a:xfrm>
          <a:prstGeom prst="round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050" b="1" kern="100">
                <a:ln>
                  <a:noFill/>
                </a:ln>
                <a:effectLst/>
                <a:ea typeface="AR P丸ゴシック体M" panose="020F0600000000000000" pitchFamily="50"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7" name="正方形/長方形 6"/>
          <p:cNvSpPr/>
          <p:nvPr/>
        </p:nvSpPr>
        <p:spPr>
          <a:xfrm>
            <a:off x="9281493" y="3816675"/>
            <a:ext cx="1658353" cy="492443"/>
          </a:xfrm>
          <a:prstGeom prst="rect">
            <a:avLst/>
          </a:prstGeom>
        </p:spPr>
        <p:txBody>
          <a:bodyPr wrap="square">
            <a:spAutoFit/>
          </a:bodyPr>
          <a:lstStyle/>
          <a:p>
            <a:r>
              <a:rPr lang="ja-JP" altLang="en-US" sz="2600" b="1" kern="100" dirty="0">
                <a:latin typeface="Century" panose="02040604050505020304" pitchFamily="18" charset="0"/>
                <a:ea typeface="AR P丸ゴシック体M" panose="020F0600000000000000" pitchFamily="50" charset="-128"/>
                <a:cs typeface="Times New Roman" panose="02020603050405020304" pitchFamily="18" charset="0"/>
              </a:rPr>
              <a:t>です！！</a:t>
            </a:r>
            <a:endParaRPr lang="ja-JP" altLang="ja-JP" sz="2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 name="グループ化 7"/>
          <p:cNvGrpSpPr/>
          <p:nvPr/>
        </p:nvGrpSpPr>
        <p:grpSpPr>
          <a:xfrm>
            <a:off x="8185598" y="4833072"/>
            <a:ext cx="1925073" cy="1267062"/>
            <a:chOff x="147588" y="10827"/>
            <a:chExt cx="1150654" cy="640957"/>
          </a:xfrm>
        </p:grpSpPr>
        <p:sp>
          <p:nvSpPr>
            <p:cNvPr id="9" name="テキスト ボックス 74"/>
            <p:cNvSpPr txBox="1"/>
            <p:nvPr/>
          </p:nvSpPr>
          <p:spPr>
            <a:xfrm>
              <a:off x="189532" y="10827"/>
              <a:ext cx="1108710" cy="278765"/>
            </a:xfrm>
            <a:prstGeom prst="rect">
              <a:avLst/>
            </a:prstGeom>
            <a:solidFill>
              <a:schemeClr val="lt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ストレス度数</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四角形: 角を丸くする 84"/>
            <p:cNvSpPr/>
            <p:nvPr/>
          </p:nvSpPr>
          <p:spPr>
            <a:xfrm>
              <a:off x="147588" y="258069"/>
              <a:ext cx="1016540" cy="393715"/>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200"/>
            </a:p>
          </p:txBody>
        </p:sp>
      </p:grpSp>
      <p:grpSp>
        <p:nvGrpSpPr>
          <p:cNvPr id="11" name="グループ化 10"/>
          <p:cNvGrpSpPr/>
          <p:nvPr/>
        </p:nvGrpSpPr>
        <p:grpSpPr>
          <a:xfrm>
            <a:off x="2180862" y="5108607"/>
            <a:ext cx="6015277" cy="946493"/>
            <a:chOff x="0" y="51380"/>
            <a:chExt cx="4257040" cy="458525"/>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435"/>
              <a:ext cx="4257040" cy="458470"/>
            </a:xfrm>
            <a:prstGeom prst="rect">
              <a:avLst/>
            </a:prstGeom>
            <a:noFill/>
            <a:ln>
              <a:noFill/>
            </a:ln>
          </p:spPr>
        </p:pic>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52005" t="26634" r="28710" b="54299"/>
            <a:stretch/>
          </p:blipFill>
          <p:spPr bwMode="auto">
            <a:xfrm rot="16200000">
              <a:off x="94421" y="-3230"/>
              <a:ext cx="270510" cy="379730"/>
            </a:xfrm>
            <a:prstGeom prst="rect">
              <a:avLst/>
            </a:prstGeom>
            <a:noFill/>
            <a:ln>
              <a:noFill/>
            </a:ln>
            <a:extLst>
              <a:ext uri="{53640926-AAD7-44D8-BBD7-CCE9431645EC}">
                <a14:shadowObscured xmlns:a14="http://schemas.microsoft.com/office/drawing/2010/main"/>
              </a:ext>
            </a:extLst>
          </p:spPr>
        </p:pic>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l="26079" t="52330" r="51743" b="26403"/>
            <a:stretch/>
          </p:blipFill>
          <p:spPr bwMode="auto">
            <a:xfrm rot="16200000">
              <a:off x="3563497" y="-2169"/>
              <a:ext cx="297162" cy="404367"/>
            </a:xfrm>
            <a:prstGeom prst="rect">
              <a:avLst/>
            </a:prstGeom>
            <a:noFill/>
            <a:ln>
              <a:noFill/>
            </a:ln>
            <a:extLst>
              <a:ext uri="{53640926-AAD7-44D8-BBD7-CCE9431645EC}">
                <a14:shadowObscured xmlns:a14="http://schemas.microsoft.com/office/drawing/2010/main"/>
              </a:ext>
            </a:extLst>
          </p:spPr>
        </p:pic>
      </p:grpSp>
      <p:sp>
        <p:nvSpPr>
          <p:cNvPr id="15" name="角丸四角形 14"/>
          <p:cNvSpPr/>
          <p:nvPr/>
        </p:nvSpPr>
        <p:spPr>
          <a:xfrm>
            <a:off x="693017" y="4347257"/>
            <a:ext cx="8759146" cy="44767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altLang="en-US" sz="2400" kern="100" dirty="0">
                <a:effectLst/>
                <a:latin typeface="Century" panose="02040604050505020304" pitchFamily="18" charset="0"/>
                <a:ea typeface="AR P丸ゴシック体M" panose="020F0600000000000000" pitchFamily="50" charset="-128"/>
                <a:cs typeface="Times New Roman" panose="02020603050405020304" pitchFamily="18" charset="0"/>
              </a:rPr>
              <a:t>気晴らし型のストレス対処方法がまとまった</a:t>
            </a:r>
            <a:endParaRPr lang="en-US" altLang="ja-JP" sz="2400" kern="100" dirty="0">
              <a:effectLst/>
              <a:latin typeface="Century" panose="02040604050505020304" pitchFamily="18" charset="0"/>
              <a:ea typeface="AR P丸ゴシック体M" panose="020F0600000000000000" pitchFamily="50" charset="-128"/>
              <a:cs typeface="Times New Roman" panose="02020603050405020304" pitchFamily="18" charset="0"/>
            </a:endParaRPr>
          </a:p>
          <a:p>
            <a:pPr marL="228600" algn="l">
              <a:spcAft>
                <a:spcPts val="0"/>
              </a:spcAft>
            </a:pPr>
            <a:r>
              <a:rPr lang="ja-JP" altLang="en-US" sz="2400" kern="100" dirty="0">
                <a:latin typeface="Century" panose="02040604050505020304" pitchFamily="18" charset="0"/>
                <a:ea typeface="AR P丸ゴシック体M" panose="020F0600000000000000" pitchFamily="50" charset="-128"/>
                <a:cs typeface="Times New Roman" panose="02020603050405020304" pitchFamily="18" charset="0"/>
              </a:rPr>
              <a:t>　　　　　　　　　</a:t>
            </a:r>
            <a:r>
              <a:rPr lang="ja-JP" sz="2400" kern="100" dirty="0">
                <a:effectLst/>
                <a:latin typeface="Century" panose="02040604050505020304" pitchFamily="18" charset="0"/>
                <a:ea typeface="AR P丸ゴシック体M" panose="020F0600000000000000" pitchFamily="50" charset="-128"/>
                <a:cs typeface="Times New Roman" panose="02020603050405020304" pitchFamily="18" charset="0"/>
              </a:rPr>
              <a:t>今のあなたのストレス度数は！？</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descr="E:\118これ直す\最新のイラスト\25.jpg">
            <a:extLst>
              <a:ext uri="{FF2B5EF4-FFF2-40B4-BE49-F238E27FC236}">
                <a16:creationId xmlns:a16="http://schemas.microsoft.com/office/drawing/2014/main" id="{A98A1AD8-D149-40BD-A3FE-15005A0C000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774" y="1583205"/>
            <a:ext cx="2264265" cy="1691988"/>
          </a:xfrm>
          <a:prstGeom prst="rect">
            <a:avLst/>
          </a:prstGeom>
          <a:noFill/>
          <a:ln>
            <a:noFill/>
          </a:ln>
        </p:spPr>
      </p:pic>
      <p:sp>
        <p:nvSpPr>
          <p:cNvPr id="18" name="円形吹き出し 17"/>
          <p:cNvSpPr/>
          <p:nvPr/>
        </p:nvSpPr>
        <p:spPr>
          <a:xfrm>
            <a:off x="8680359" y="1198514"/>
            <a:ext cx="2995668" cy="1710000"/>
          </a:xfrm>
          <a:prstGeom prst="wedgeEllipseCallout">
            <a:avLst>
              <a:gd name="adj1" fmla="val -55698"/>
              <a:gd name="adj2" fmla="val 43832"/>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659149" y="1368976"/>
            <a:ext cx="3188852" cy="1292662"/>
          </a:xfrm>
          <a:prstGeom prst="rect">
            <a:avLst/>
          </a:prstGeom>
        </p:spPr>
        <p:txBody>
          <a:bodyPr wrap="square">
            <a:spAutoFit/>
          </a:bodyPr>
          <a:lstStyle/>
          <a:p>
            <a:r>
              <a:rPr lang="ja-JP" altLang="en-US" sz="2600" dirty="0">
                <a:latin typeface="AR P丸ゴシック体M" panose="020F0600000000000000" pitchFamily="50" charset="-128"/>
                <a:ea typeface="AR P丸ゴシック体M" panose="020F0600000000000000" pitchFamily="50" charset="-128"/>
              </a:rPr>
              <a:t>　あなたが考えた</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　気晴らし方法を</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　書いてみよう。</a:t>
            </a:r>
            <a:endParaRPr lang="en-US" altLang="ja-JP" sz="2600" dirty="0">
              <a:latin typeface="AR P丸ゴシック体M" panose="020F0600000000000000" pitchFamily="50" charset="-128"/>
              <a:ea typeface="AR P丸ゴシック体M" panose="020F0600000000000000" pitchFamily="50" charset="-128"/>
            </a:endParaRPr>
          </a:p>
        </p:txBody>
      </p:sp>
      <p:grpSp>
        <p:nvGrpSpPr>
          <p:cNvPr id="20" name="グループ化 19">
            <a:extLst>
              <a:ext uri="{FF2B5EF4-FFF2-40B4-BE49-F238E27FC236}">
                <a16:creationId xmlns:a16="http://schemas.microsoft.com/office/drawing/2014/main" id="{F4E6C4B8-6455-4276-80F8-545CF2651AD0}"/>
              </a:ext>
            </a:extLst>
          </p:cNvPr>
          <p:cNvGrpSpPr/>
          <p:nvPr/>
        </p:nvGrpSpPr>
        <p:grpSpPr>
          <a:xfrm>
            <a:off x="9945926" y="4893708"/>
            <a:ext cx="1949533" cy="1272943"/>
            <a:chOff x="6518088" y="4107998"/>
            <a:chExt cx="3099742" cy="1768556"/>
          </a:xfrm>
        </p:grpSpPr>
        <p:sp>
          <p:nvSpPr>
            <p:cNvPr id="21" name="円形吹き出し 50">
              <a:extLst>
                <a:ext uri="{FF2B5EF4-FFF2-40B4-BE49-F238E27FC236}">
                  <a16:creationId xmlns:a16="http://schemas.microsoft.com/office/drawing/2014/main" id="{5C8D3C43-D799-45DF-8178-C2FC35354070}"/>
                </a:ext>
              </a:extLst>
            </p:cNvPr>
            <p:cNvSpPr/>
            <p:nvPr/>
          </p:nvSpPr>
          <p:spPr>
            <a:xfrm>
              <a:off x="6518088" y="4107998"/>
              <a:ext cx="3024284" cy="1430493"/>
            </a:xfrm>
            <a:prstGeom prst="wedgeEllipseCallout">
              <a:avLst>
                <a:gd name="adj1" fmla="val -70191"/>
                <a:gd name="adj2" fmla="val 43048"/>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1EB6E7B-B38A-46FE-B512-DFC6AC89EE14}"/>
                </a:ext>
              </a:extLst>
            </p:cNvPr>
            <p:cNvSpPr/>
            <p:nvPr/>
          </p:nvSpPr>
          <p:spPr>
            <a:xfrm>
              <a:off x="6885047" y="4208883"/>
              <a:ext cx="2732783" cy="1667671"/>
            </a:xfrm>
            <a:prstGeom prst="rect">
              <a:avLst/>
            </a:prstGeom>
          </p:spPr>
          <p:txBody>
            <a:bodyPr wrap="none">
              <a:spAutoFit/>
            </a:bodyPr>
            <a:lstStyle/>
            <a:p>
              <a:r>
                <a:rPr lang="ja-JP" altLang="en-US" sz="2400" dirty="0">
                  <a:latin typeface="AR P丸ゴシック体M" panose="020F0600000000000000" pitchFamily="50" charset="-128"/>
                  <a:ea typeface="AR P丸ゴシック体M" panose="020F0600000000000000" pitchFamily="50" charset="-128"/>
                </a:rPr>
                <a:t>１～１００</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の数字で！</a:t>
              </a:r>
              <a:endParaRPr lang="en-US" altLang="ja-JP" sz="2400" dirty="0">
                <a:latin typeface="AR P丸ゴシック体M" panose="020F0600000000000000" pitchFamily="50" charset="-128"/>
                <a:ea typeface="AR P丸ゴシック体M" panose="020F0600000000000000" pitchFamily="50" charset="-128"/>
              </a:endParaRPr>
            </a:p>
            <a:p>
              <a:endParaRPr lang="en-US" altLang="ja-JP" sz="2400" dirty="0">
                <a:latin typeface="AR P丸ゴシック体M" panose="020F0600000000000000" pitchFamily="50" charset="-128"/>
                <a:ea typeface="AR P丸ゴシック体M" panose="020F0600000000000000" pitchFamily="50" charset="-128"/>
              </a:endParaRPr>
            </a:p>
          </p:txBody>
        </p:sp>
      </p:grpSp>
    </p:spTree>
    <p:extLst>
      <p:ext uri="{BB962C8B-B14F-4D97-AF65-F5344CB8AC3E}">
        <p14:creationId xmlns:p14="http://schemas.microsoft.com/office/powerpoint/2010/main" val="22881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15"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78494" y="1503433"/>
            <a:ext cx="11104605" cy="491205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0" tIns="432000" rIns="0" bIns="36000" numCol="1" spcCol="0" rtlCol="0" fromWordArt="0" anchor="t" anchorCtr="0" forceAA="0" compatLnSpc="1">
            <a:prstTxWarp prst="textNoShape">
              <a:avLst/>
            </a:prstTxWarp>
            <a:noAutofit/>
          </a:bodyPr>
          <a:lstStyle/>
          <a:p>
            <a:r>
              <a:rPr lang="ja-JP" altLang="en-US" sz="2200" b="1" kern="100" dirty="0">
                <a:solidFill>
                  <a:prstClr val="black"/>
                </a:solidFill>
                <a:ea typeface="AR P丸ゴシック体M" panose="020F0600000000000000" pitchFamily="50" charset="-128"/>
                <a:cs typeface="Times New Roman" panose="02020603050405020304" pitchFamily="18" charset="0"/>
              </a:rPr>
              <a:t>ストレスをかかえると，心が　　　　　　　としてきます。そんな時こそ，自分の</a:t>
            </a:r>
            <a:endParaRPr lang="ja-JP" altLang="en-US" sz="2200" kern="100" dirty="0">
              <a:solidFill>
                <a:prstClr val="black"/>
              </a:solidFill>
              <a:ea typeface="ＭＳ 明朝" panose="02020609040205080304" pitchFamily="17" charset="-128"/>
              <a:cs typeface="Times New Roman" panose="02020603050405020304" pitchFamily="18" charset="0"/>
            </a:endParaRPr>
          </a:p>
          <a:p>
            <a:r>
              <a:rPr lang="en-US" sz="2200" b="1" kern="100" dirty="0">
                <a:solidFill>
                  <a:prstClr val="black"/>
                </a:solidFill>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altLang="en-US" sz="2200" kern="100" dirty="0">
              <a:solidFill>
                <a:prstClr val="black"/>
              </a:solidFill>
              <a:ea typeface="ＭＳ 明朝" panose="02020609040205080304" pitchFamily="17" charset="-128"/>
              <a:cs typeface="Times New Roman" panose="02020603050405020304" pitchFamily="18" charset="0"/>
            </a:endParaRPr>
          </a:p>
          <a:p>
            <a:r>
              <a:rPr lang="en-US" sz="2200" b="1" kern="100" dirty="0">
                <a:solidFill>
                  <a:prstClr val="black"/>
                </a:solidFill>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altLang="en-US" sz="2200" kern="100" dirty="0">
              <a:solidFill>
                <a:prstClr val="black"/>
              </a:solidFill>
              <a:ea typeface="ＭＳ 明朝" panose="02020609040205080304" pitchFamily="17" charset="-128"/>
              <a:cs typeface="Times New Roman" panose="02020603050405020304" pitchFamily="18" charset="0"/>
            </a:endParaRPr>
          </a:p>
          <a:p>
            <a:r>
              <a:rPr lang="ja-JP" altLang="en-US" sz="2200" b="1" kern="100" dirty="0">
                <a:solidFill>
                  <a:prstClr val="black"/>
                </a:solidFill>
                <a:ea typeface="AR P丸ゴシック体M" panose="020F0600000000000000" pitchFamily="50" charset="-128"/>
                <a:cs typeface="Times New Roman" panose="02020603050405020304" pitchFamily="18" charset="0"/>
              </a:rPr>
              <a:t>ことを　　　　　　　してみましょう。すると，ストレス原因が　　　　　　　　　</a:t>
            </a:r>
            <a:endParaRPr lang="ja-JP" altLang="en-US" sz="2200" kern="100" dirty="0">
              <a:solidFill>
                <a:prstClr val="black"/>
              </a:solidFill>
              <a:ea typeface="ＭＳ 明朝" panose="02020609040205080304" pitchFamily="17" charset="-128"/>
              <a:cs typeface="Times New Roman" panose="02020603050405020304" pitchFamily="18" charset="0"/>
            </a:endParaRPr>
          </a:p>
          <a:p>
            <a:r>
              <a:rPr lang="en-US" sz="2200" b="1" kern="100" dirty="0">
                <a:solidFill>
                  <a:prstClr val="black"/>
                </a:solidFill>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altLang="en-US" sz="2200" kern="100" dirty="0">
              <a:solidFill>
                <a:prstClr val="black"/>
              </a:solidFill>
              <a:ea typeface="ＭＳ 明朝" panose="02020609040205080304" pitchFamily="17" charset="-128"/>
              <a:cs typeface="Times New Roman" panose="02020603050405020304" pitchFamily="18" charset="0"/>
            </a:endParaRPr>
          </a:p>
          <a:p>
            <a:r>
              <a:rPr lang="en-US" sz="2200" b="1" kern="100" dirty="0">
                <a:solidFill>
                  <a:prstClr val="black"/>
                </a:solidFill>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altLang="en-US" sz="2200" kern="100" dirty="0">
              <a:solidFill>
                <a:prstClr val="black"/>
              </a:solidFill>
              <a:ea typeface="ＭＳ 明朝" panose="02020609040205080304" pitchFamily="17" charset="-128"/>
              <a:cs typeface="Times New Roman" panose="02020603050405020304" pitchFamily="18" charset="0"/>
            </a:endParaRPr>
          </a:p>
          <a:p>
            <a:r>
              <a:rPr lang="ja-JP" altLang="en-US" sz="2200" b="1" kern="100" dirty="0">
                <a:solidFill>
                  <a:prstClr val="black"/>
                </a:solidFill>
                <a:ea typeface="AR P丸ゴシック体M" panose="020F0600000000000000" pitchFamily="50" charset="-128"/>
                <a:cs typeface="Times New Roman" panose="02020603050405020304" pitchFamily="18" charset="0"/>
              </a:rPr>
              <a:t>心が　　　　　　　　なることもあるのです。　これを　　　　　　　　　　といい，</a:t>
            </a:r>
            <a:endParaRPr lang="ja-JP" altLang="en-US" sz="2200" kern="100" dirty="0">
              <a:solidFill>
                <a:prstClr val="black"/>
              </a:solidFill>
              <a:ea typeface="ＭＳ 明朝" panose="02020609040205080304" pitchFamily="17" charset="-128"/>
              <a:cs typeface="Times New Roman" panose="02020603050405020304" pitchFamily="18" charset="0"/>
            </a:endParaRPr>
          </a:p>
          <a:p>
            <a:r>
              <a:rPr lang="en-US" sz="2200" b="1" kern="100" dirty="0">
                <a:solidFill>
                  <a:prstClr val="black"/>
                </a:solidFill>
                <a:latin typeface="AR P丸ゴシック体M" panose="020F0600000000000000" pitchFamily="50" charset="-128"/>
                <a:ea typeface="ＭＳ 明朝" panose="02020609040205080304" pitchFamily="17" charset="-128"/>
                <a:cs typeface="Times New Roman" panose="02020603050405020304" pitchFamily="18" charset="0"/>
              </a:rPr>
              <a:t> </a:t>
            </a:r>
          </a:p>
          <a:p>
            <a:endParaRPr lang="en-US" altLang="ja-JP" sz="2200" b="1" kern="100" dirty="0">
              <a:solidFill>
                <a:prstClr val="black"/>
              </a:solidFill>
              <a:latin typeface="AR P丸ゴシック体M" panose="020F0600000000000000" pitchFamily="50" charset="-128"/>
              <a:ea typeface="ＭＳ 明朝" panose="02020609040205080304" pitchFamily="17" charset="-128"/>
              <a:cs typeface="Times New Roman" panose="02020603050405020304" pitchFamily="18" charset="0"/>
            </a:endParaRPr>
          </a:p>
          <a:p>
            <a:pPr indent="1144270"/>
            <a:r>
              <a:rPr lang="en-US" sz="2200" b="1" kern="100" dirty="0">
                <a:solidFill>
                  <a:prstClr val="black"/>
                </a:solidFill>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altLang="en-US" sz="2200" kern="100" dirty="0">
              <a:solidFill>
                <a:prstClr val="black"/>
              </a:solidFill>
              <a:ea typeface="ＭＳ 明朝" panose="02020609040205080304" pitchFamily="17" charset="-128"/>
              <a:cs typeface="Times New Roman" panose="02020603050405020304" pitchFamily="18" charset="0"/>
            </a:endParaRPr>
          </a:p>
        </p:txBody>
      </p:sp>
      <p:grpSp>
        <p:nvGrpSpPr>
          <p:cNvPr id="25" name="グループ化 24"/>
          <p:cNvGrpSpPr/>
          <p:nvPr/>
        </p:nvGrpSpPr>
        <p:grpSpPr>
          <a:xfrm>
            <a:off x="918132" y="751889"/>
            <a:ext cx="9826816" cy="893676"/>
            <a:chOff x="1041121" y="306904"/>
            <a:chExt cx="5047132" cy="893676"/>
          </a:xfrm>
        </p:grpSpPr>
        <p:sp>
          <p:nvSpPr>
            <p:cNvPr id="3" name="角丸四角形 2"/>
            <p:cNvSpPr/>
            <p:nvPr/>
          </p:nvSpPr>
          <p:spPr>
            <a:xfrm>
              <a:off x="1041121" y="463860"/>
              <a:ext cx="1421993" cy="544770"/>
            </a:xfrm>
            <a:prstGeom prst="roundRect">
              <a:avLst/>
            </a:prstGeom>
            <a:ln w="69850" cmpd="thickThin">
              <a:solidFill>
                <a:srgbClr val="00B0F0"/>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r>
                <a:rPr lang="ja-JP" altLang="en-US" sz="2400" b="1" kern="100" dirty="0">
                  <a:solidFill>
                    <a:prstClr val="black"/>
                  </a:solidFill>
                  <a:ea typeface="AR P丸ゴシック体M" panose="020F0600000000000000" pitchFamily="50" charset="-128"/>
                  <a:cs typeface="Times New Roman" panose="02020603050405020304" pitchFamily="18" charset="0"/>
                </a:rPr>
                <a:t>ま　と　め</a:t>
              </a:r>
              <a:endParaRPr lang="ja-JP" altLang="en-US" sz="2400" kern="100" dirty="0">
                <a:solidFill>
                  <a:prstClr val="black"/>
                </a:solidFill>
                <a:ea typeface="ＭＳ 明朝" panose="02020609040205080304" pitchFamily="17" charset="-128"/>
                <a:cs typeface="Times New Roman" panose="02020603050405020304" pitchFamily="18" charset="0"/>
              </a:endParaRPr>
            </a:p>
          </p:txBody>
        </p:sp>
        <p:sp>
          <p:nvSpPr>
            <p:cNvPr id="4" name="角丸四角形 3"/>
            <p:cNvSpPr/>
            <p:nvPr/>
          </p:nvSpPr>
          <p:spPr>
            <a:xfrm>
              <a:off x="2368851" y="306904"/>
              <a:ext cx="3719402" cy="893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marL="228600"/>
              <a:r>
                <a:rPr lang="ja-JP" altLang="en-US" sz="2200" b="1" kern="100" dirty="0">
                  <a:solidFill>
                    <a:prstClr val="black"/>
                  </a:solidFill>
                  <a:ea typeface="AR P丸ゴシック体M" panose="020F0600000000000000" pitchFamily="50" charset="-128"/>
                  <a:cs typeface="Times New Roman" panose="02020603050405020304" pitchFamily="18" charset="0"/>
                </a:rPr>
                <a:t>気晴らし型のストレス対処方法について，確認してみよう。</a:t>
              </a:r>
              <a:endParaRPr lang="en-US" altLang="ja-JP" sz="2200" b="1" kern="100" dirty="0">
                <a:solidFill>
                  <a:prstClr val="black"/>
                </a:solidFill>
                <a:ea typeface="AR P丸ゴシック体M" panose="020F0600000000000000" pitchFamily="50" charset="-128"/>
                <a:cs typeface="Times New Roman" panose="02020603050405020304" pitchFamily="18" charset="0"/>
              </a:endParaRPr>
            </a:p>
            <a:p>
              <a:pPr marL="228600"/>
              <a:r>
                <a:rPr lang="ja-JP" altLang="en-US" sz="2200" b="1" kern="100" dirty="0">
                  <a:solidFill>
                    <a:prstClr val="black"/>
                  </a:solidFill>
                  <a:ea typeface="AR P丸ゴシック体M" panose="020F0600000000000000" pitchFamily="50" charset="-128"/>
                  <a:cs typeface="Times New Roman" panose="02020603050405020304" pitchFamily="18" charset="0"/>
                </a:rPr>
                <a:t>正しいと思う方を丸で囲んでね。</a:t>
              </a:r>
              <a:endParaRPr lang="ja-JP" altLang="en-US" sz="2200" kern="100" dirty="0">
                <a:solidFill>
                  <a:prstClr val="black"/>
                </a:solidFill>
                <a:ea typeface="ＭＳ 明朝" panose="02020609040205080304" pitchFamily="17" charset="-128"/>
                <a:cs typeface="Times New Roman" panose="02020603050405020304" pitchFamily="18" charset="0"/>
              </a:endParaRPr>
            </a:p>
          </p:txBody>
        </p:sp>
      </p:grpSp>
      <p:grpSp>
        <p:nvGrpSpPr>
          <p:cNvPr id="26" name="グループ化 25"/>
          <p:cNvGrpSpPr/>
          <p:nvPr/>
        </p:nvGrpSpPr>
        <p:grpSpPr>
          <a:xfrm>
            <a:off x="10129770" y="1858506"/>
            <a:ext cx="1675222" cy="891570"/>
            <a:chOff x="8773773" y="3178795"/>
            <a:chExt cx="1675222" cy="891570"/>
          </a:xfrm>
        </p:grpSpPr>
        <p:sp>
          <p:nvSpPr>
            <p:cNvPr id="11" name="角丸四角形 10"/>
            <p:cNvSpPr/>
            <p:nvPr/>
          </p:nvSpPr>
          <p:spPr>
            <a:xfrm>
              <a:off x="8828584" y="3178795"/>
              <a:ext cx="1620411" cy="89157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r>
                <a:rPr lang="ja-JP" altLang="en-US" sz="2400" b="1" kern="100" dirty="0">
                  <a:solidFill>
                    <a:prstClr val="black"/>
                  </a:solidFill>
                  <a:ea typeface="AR P丸ゴシック体M" panose="020F0600000000000000" pitchFamily="50" charset="-128"/>
                  <a:cs typeface="Times New Roman" panose="02020603050405020304" pitchFamily="18" charset="0"/>
                </a:rPr>
                <a:t>・好きな</a:t>
              </a:r>
              <a:endParaRPr lang="ja-JP" altLang="en-US" sz="2400" kern="100" dirty="0">
                <a:solidFill>
                  <a:prstClr val="black"/>
                </a:solidFill>
                <a:ea typeface="ＭＳ 明朝" panose="02020609040205080304" pitchFamily="17" charset="-128"/>
                <a:cs typeface="Times New Roman" panose="02020603050405020304" pitchFamily="18" charset="0"/>
              </a:endParaRPr>
            </a:p>
            <a:p>
              <a:pPr algn="just"/>
              <a:r>
                <a:rPr lang="ja-JP" altLang="en-US" sz="2400" b="1" kern="100" dirty="0">
                  <a:solidFill>
                    <a:prstClr val="black"/>
                  </a:solidFill>
                  <a:ea typeface="AR P丸ゴシック体M" panose="020F0600000000000000" pitchFamily="50" charset="-128"/>
                  <a:cs typeface="Times New Roman" panose="02020603050405020304" pitchFamily="18" charset="0"/>
                </a:rPr>
                <a:t>・嫌いな</a:t>
              </a:r>
              <a:endParaRPr lang="ja-JP" altLang="en-US" sz="2400" kern="100" dirty="0">
                <a:solidFill>
                  <a:prstClr val="black"/>
                </a:solidFill>
                <a:ea typeface="ＭＳ 明朝" panose="02020609040205080304" pitchFamily="17" charset="-128"/>
                <a:cs typeface="Times New Roman" panose="02020603050405020304" pitchFamily="18" charset="0"/>
              </a:endParaRPr>
            </a:p>
          </p:txBody>
        </p:sp>
        <p:sp>
          <p:nvSpPr>
            <p:cNvPr id="12" name="大かっこ 11"/>
            <p:cNvSpPr/>
            <p:nvPr/>
          </p:nvSpPr>
          <p:spPr>
            <a:xfrm>
              <a:off x="8773773" y="3333864"/>
              <a:ext cx="1450215" cy="633225"/>
            </a:xfrm>
            <a:prstGeom prst="bracketPair">
              <a:avLst/>
            </a:prstGeom>
            <a:ln w="158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grpSp>
      <p:sp>
        <p:nvSpPr>
          <p:cNvPr id="13" name="角丸四角形 12"/>
          <p:cNvSpPr/>
          <p:nvPr/>
        </p:nvSpPr>
        <p:spPr>
          <a:xfrm>
            <a:off x="1493884" y="2880552"/>
            <a:ext cx="2891047" cy="89157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r>
              <a:rPr lang="ja-JP" altLang="en-US" sz="2200" b="1" kern="100" dirty="0">
                <a:solidFill>
                  <a:prstClr val="black"/>
                </a:solidFill>
                <a:ea typeface="AR P丸ゴシック体M" panose="020F0600000000000000" pitchFamily="50" charset="-128"/>
                <a:cs typeface="Times New Roman" panose="02020603050405020304" pitchFamily="18" charset="0"/>
              </a:rPr>
              <a:t>・時間を決めて</a:t>
            </a:r>
            <a:endParaRPr lang="ja-JP" altLang="en-US" sz="2200" kern="100" dirty="0">
              <a:solidFill>
                <a:prstClr val="black"/>
              </a:solidFill>
              <a:ea typeface="ＭＳ 明朝" panose="02020609040205080304" pitchFamily="17" charset="-128"/>
              <a:cs typeface="Times New Roman" panose="02020603050405020304" pitchFamily="18" charset="0"/>
            </a:endParaRPr>
          </a:p>
          <a:p>
            <a:pPr algn="just"/>
            <a:r>
              <a:rPr lang="ja-JP" altLang="en-US" sz="2200" b="1" kern="100" dirty="0">
                <a:solidFill>
                  <a:prstClr val="black"/>
                </a:solidFill>
                <a:ea typeface="AR P丸ゴシック体M" panose="020F0600000000000000" pitchFamily="50" charset="-128"/>
                <a:cs typeface="Times New Roman" panose="02020603050405020304" pitchFamily="18" charset="0"/>
              </a:rPr>
              <a:t>・永遠に</a:t>
            </a:r>
            <a:endParaRPr lang="ja-JP" altLang="en-US" sz="2200" kern="100" dirty="0">
              <a:solidFill>
                <a:prstClr val="black"/>
              </a:solidFill>
              <a:ea typeface="ＭＳ 明朝" panose="02020609040205080304" pitchFamily="17" charset="-128"/>
              <a:cs typeface="Times New Roman" panose="02020603050405020304" pitchFamily="18" charset="0"/>
            </a:endParaRPr>
          </a:p>
        </p:txBody>
      </p:sp>
      <p:sp>
        <p:nvSpPr>
          <p:cNvPr id="14" name="大かっこ 13"/>
          <p:cNvSpPr/>
          <p:nvPr/>
        </p:nvSpPr>
        <p:spPr>
          <a:xfrm>
            <a:off x="1529566" y="3004657"/>
            <a:ext cx="1900223" cy="633225"/>
          </a:xfrm>
          <a:prstGeom prst="bracketPair">
            <a:avLst/>
          </a:prstGeom>
          <a:ln w="158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15" name="角丸四角形 14"/>
          <p:cNvSpPr/>
          <p:nvPr/>
        </p:nvSpPr>
        <p:spPr>
          <a:xfrm>
            <a:off x="8084850" y="2865736"/>
            <a:ext cx="2488705" cy="89157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r>
              <a:rPr lang="ja-JP" altLang="en-US" sz="2000" b="1" kern="100" dirty="0">
                <a:solidFill>
                  <a:prstClr val="black"/>
                </a:solidFill>
                <a:ea typeface="AR P丸ゴシック体M" panose="020F0600000000000000" pitchFamily="50" charset="-128"/>
                <a:cs typeface="Times New Roman" panose="02020603050405020304" pitchFamily="18" charset="0"/>
              </a:rPr>
              <a:t>・解消されなくても</a:t>
            </a:r>
            <a:endParaRPr lang="ja-JP" altLang="en-US" sz="2000" kern="100" dirty="0">
              <a:solidFill>
                <a:prstClr val="black"/>
              </a:solidFill>
              <a:ea typeface="ＭＳ 明朝" panose="02020609040205080304" pitchFamily="17" charset="-128"/>
              <a:cs typeface="Times New Roman" panose="02020603050405020304" pitchFamily="18" charset="0"/>
            </a:endParaRPr>
          </a:p>
          <a:p>
            <a:pPr algn="just"/>
            <a:r>
              <a:rPr lang="ja-JP" altLang="en-US" sz="2000" b="1" kern="100" dirty="0">
                <a:solidFill>
                  <a:prstClr val="black"/>
                </a:solidFill>
                <a:ea typeface="AR P丸ゴシック体M" panose="020F0600000000000000" pitchFamily="50" charset="-128"/>
                <a:cs typeface="Times New Roman" panose="02020603050405020304" pitchFamily="18" charset="0"/>
              </a:rPr>
              <a:t>・解消されて</a:t>
            </a:r>
            <a:endParaRPr lang="ja-JP" altLang="en-US" sz="2000" kern="100" dirty="0">
              <a:solidFill>
                <a:prstClr val="black"/>
              </a:solidFill>
              <a:ea typeface="ＭＳ 明朝" panose="02020609040205080304" pitchFamily="17" charset="-128"/>
              <a:cs typeface="Times New Roman" panose="02020603050405020304" pitchFamily="18" charset="0"/>
            </a:endParaRPr>
          </a:p>
        </p:txBody>
      </p:sp>
      <p:sp>
        <p:nvSpPr>
          <p:cNvPr id="16" name="大かっこ 15"/>
          <p:cNvSpPr/>
          <p:nvPr/>
        </p:nvSpPr>
        <p:spPr>
          <a:xfrm>
            <a:off x="8012534" y="2991057"/>
            <a:ext cx="2419354" cy="633225"/>
          </a:xfrm>
          <a:prstGeom prst="bracketPair">
            <a:avLst/>
          </a:prstGeom>
          <a:ln w="158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17" name="角丸四角形 16"/>
          <p:cNvSpPr/>
          <p:nvPr/>
        </p:nvSpPr>
        <p:spPr>
          <a:xfrm>
            <a:off x="7635127" y="3872966"/>
            <a:ext cx="2531229" cy="89157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r>
              <a:rPr lang="ja-JP" altLang="en-US" sz="2200" b="1" kern="100" dirty="0">
                <a:solidFill>
                  <a:prstClr val="black"/>
                </a:solidFill>
                <a:ea typeface="AR P丸ゴシック体M" panose="020F0600000000000000" pitchFamily="50" charset="-128"/>
                <a:cs typeface="Times New Roman" panose="02020603050405020304" pitchFamily="18" charset="0"/>
              </a:rPr>
              <a:t>・気晴らし</a:t>
            </a:r>
            <a:endParaRPr lang="ja-JP" altLang="en-US" sz="2200" kern="100" dirty="0">
              <a:solidFill>
                <a:prstClr val="black"/>
              </a:solidFill>
              <a:ea typeface="ＭＳ 明朝" panose="02020609040205080304" pitchFamily="17" charset="-128"/>
              <a:cs typeface="Times New Roman" panose="02020603050405020304" pitchFamily="18" charset="0"/>
            </a:endParaRPr>
          </a:p>
          <a:p>
            <a:pPr algn="just"/>
            <a:r>
              <a:rPr lang="ja-JP" altLang="en-US" sz="2200" b="1" kern="100" dirty="0">
                <a:solidFill>
                  <a:prstClr val="black"/>
                </a:solidFill>
                <a:ea typeface="AR P丸ゴシック体M" panose="020F0600000000000000" pitchFamily="50" charset="-128"/>
                <a:cs typeface="Times New Roman" panose="02020603050405020304" pitchFamily="18" charset="0"/>
              </a:rPr>
              <a:t>・逃げ（現実逃避）</a:t>
            </a:r>
            <a:endParaRPr lang="ja-JP" altLang="en-US" sz="2200" kern="100" dirty="0">
              <a:solidFill>
                <a:prstClr val="black"/>
              </a:solidFill>
              <a:ea typeface="ＭＳ 明朝" panose="02020609040205080304" pitchFamily="17" charset="-128"/>
              <a:cs typeface="Times New Roman" panose="02020603050405020304" pitchFamily="18" charset="0"/>
            </a:endParaRPr>
          </a:p>
        </p:txBody>
      </p:sp>
      <p:sp>
        <p:nvSpPr>
          <p:cNvPr id="18" name="大かっこ 17"/>
          <p:cNvSpPr/>
          <p:nvPr/>
        </p:nvSpPr>
        <p:spPr>
          <a:xfrm>
            <a:off x="7616904" y="4056453"/>
            <a:ext cx="2567677" cy="633225"/>
          </a:xfrm>
          <a:prstGeom prst="bracketPair">
            <a:avLst/>
          </a:prstGeom>
          <a:ln w="158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grpSp>
        <p:nvGrpSpPr>
          <p:cNvPr id="2" name="グループ化 1"/>
          <p:cNvGrpSpPr/>
          <p:nvPr/>
        </p:nvGrpSpPr>
        <p:grpSpPr>
          <a:xfrm>
            <a:off x="3939874" y="1810606"/>
            <a:ext cx="2306315" cy="891570"/>
            <a:chOff x="3772717" y="838769"/>
            <a:chExt cx="2306315" cy="891570"/>
          </a:xfrm>
        </p:grpSpPr>
        <p:sp>
          <p:nvSpPr>
            <p:cNvPr id="10" name="大かっこ 9"/>
            <p:cNvSpPr/>
            <p:nvPr/>
          </p:nvSpPr>
          <p:spPr>
            <a:xfrm>
              <a:off x="3772717" y="1008630"/>
              <a:ext cx="1842015" cy="633225"/>
            </a:xfrm>
            <a:prstGeom prst="bracketPair">
              <a:avLst/>
            </a:prstGeom>
            <a:ln w="158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19" name="角丸四角形 18"/>
            <p:cNvSpPr/>
            <p:nvPr/>
          </p:nvSpPr>
          <p:spPr>
            <a:xfrm>
              <a:off x="3934549" y="838769"/>
              <a:ext cx="2144483" cy="89157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r>
                <a:rPr lang="ja-JP" altLang="en-US" sz="2400" b="1" kern="100" dirty="0">
                  <a:solidFill>
                    <a:prstClr val="black"/>
                  </a:solidFill>
                  <a:ea typeface="AR P丸ゴシック体M" panose="020F0600000000000000" pitchFamily="50" charset="-128"/>
                  <a:cs typeface="Times New Roman" panose="02020603050405020304" pitchFamily="18" charset="0"/>
                </a:rPr>
                <a:t>・どよーん</a:t>
              </a:r>
              <a:endParaRPr lang="ja-JP" altLang="en-US" sz="2400" kern="100" dirty="0">
                <a:solidFill>
                  <a:prstClr val="black"/>
                </a:solidFill>
                <a:ea typeface="ＭＳ 明朝" panose="02020609040205080304" pitchFamily="17" charset="-128"/>
                <a:cs typeface="Times New Roman" panose="02020603050405020304" pitchFamily="18" charset="0"/>
              </a:endParaRPr>
            </a:p>
            <a:p>
              <a:pPr algn="just"/>
              <a:r>
                <a:rPr lang="ja-JP" altLang="en-US" sz="2400" b="1" kern="100" dirty="0">
                  <a:solidFill>
                    <a:prstClr val="black"/>
                  </a:solidFill>
                  <a:ea typeface="AR P丸ゴシック体M" panose="020F0600000000000000" pitchFamily="50" charset="-128"/>
                  <a:cs typeface="Times New Roman" panose="02020603050405020304" pitchFamily="18" charset="0"/>
                </a:rPr>
                <a:t>・ウキウキ</a:t>
              </a:r>
              <a:endParaRPr lang="ja-JP" altLang="en-US" sz="2400" kern="100" dirty="0">
                <a:solidFill>
                  <a:prstClr val="black"/>
                </a:solidFill>
                <a:ea typeface="ＭＳ 明朝" panose="02020609040205080304" pitchFamily="17" charset="-128"/>
                <a:cs typeface="Times New Roman" panose="02020603050405020304" pitchFamily="18" charset="0"/>
              </a:endParaRPr>
            </a:p>
          </p:txBody>
        </p:sp>
      </p:grpSp>
      <p:sp>
        <p:nvSpPr>
          <p:cNvPr id="22" name="角丸四角形 21"/>
          <p:cNvSpPr/>
          <p:nvPr/>
        </p:nvSpPr>
        <p:spPr>
          <a:xfrm>
            <a:off x="1465967" y="3927280"/>
            <a:ext cx="1924936" cy="89157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a:r>
              <a:rPr lang="ja-JP" altLang="en-US" sz="2200" b="1" kern="100" dirty="0">
                <a:solidFill>
                  <a:prstClr val="black"/>
                </a:solidFill>
                <a:ea typeface="AR P丸ゴシック体M" panose="020F0600000000000000" pitchFamily="50" charset="-128"/>
                <a:cs typeface="Times New Roman" panose="02020603050405020304" pitchFamily="18" charset="0"/>
              </a:rPr>
              <a:t>・軽　く</a:t>
            </a:r>
            <a:endParaRPr lang="ja-JP" altLang="en-US" sz="2200" kern="100" dirty="0">
              <a:solidFill>
                <a:prstClr val="black"/>
              </a:solidFill>
              <a:ea typeface="ＭＳ 明朝" panose="02020609040205080304" pitchFamily="17" charset="-128"/>
              <a:cs typeface="Times New Roman" panose="02020603050405020304" pitchFamily="18" charset="0"/>
            </a:endParaRPr>
          </a:p>
          <a:p>
            <a:pPr algn="just"/>
            <a:r>
              <a:rPr lang="ja-JP" altLang="en-US" sz="2200" b="1" kern="100" dirty="0">
                <a:solidFill>
                  <a:prstClr val="black"/>
                </a:solidFill>
                <a:ea typeface="AR P丸ゴシック体M" panose="020F0600000000000000" pitchFamily="50" charset="-128"/>
                <a:cs typeface="Times New Roman" panose="02020603050405020304" pitchFamily="18" charset="0"/>
              </a:rPr>
              <a:t>・さらに重たく</a:t>
            </a:r>
            <a:endParaRPr lang="ja-JP" altLang="en-US" sz="2200" kern="100" dirty="0">
              <a:solidFill>
                <a:prstClr val="black"/>
              </a:solidFill>
              <a:ea typeface="ＭＳ 明朝" panose="02020609040205080304" pitchFamily="17" charset="-128"/>
              <a:cs typeface="Times New Roman" panose="02020603050405020304" pitchFamily="18" charset="0"/>
            </a:endParaRPr>
          </a:p>
        </p:txBody>
      </p:sp>
      <p:sp>
        <p:nvSpPr>
          <p:cNvPr id="23" name="大かっこ 22"/>
          <p:cNvSpPr/>
          <p:nvPr/>
        </p:nvSpPr>
        <p:spPr>
          <a:xfrm>
            <a:off x="1420930" y="4056453"/>
            <a:ext cx="1989393" cy="633225"/>
          </a:xfrm>
          <a:prstGeom prst="bracketPair">
            <a:avLst/>
          </a:prstGeom>
          <a:ln w="158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31" name="角丸四角形 30"/>
          <p:cNvSpPr/>
          <p:nvPr/>
        </p:nvSpPr>
        <p:spPr>
          <a:xfrm>
            <a:off x="2858403" y="5010671"/>
            <a:ext cx="6641734" cy="893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marL="228600"/>
            <a:r>
              <a:rPr lang="ja-JP" altLang="ja-JP" sz="2800" b="1" kern="100" dirty="0">
                <a:solidFill>
                  <a:srgbClr val="FF0000"/>
                </a:solidFill>
                <a:ea typeface="AR P丸ゴシック体M" panose="020F0600000000000000" pitchFamily="50" charset="-128"/>
                <a:cs typeface="Times New Roman" panose="02020603050405020304" pitchFamily="18" charset="0"/>
              </a:rPr>
              <a:t>ストレス解消の大切な方法のひとつ</a:t>
            </a:r>
            <a:r>
              <a:rPr lang="ja-JP" altLang="ja-JP" sz="2000" b="1" kern="100" dirty="0">
                <a:solidFill>
                  <a:prstClr val="black"/>
                </a:solidFill>
                <a:ea typeface="AR P丸ゴシック体M" panose="020F0600000000000000" pitchFamily="50" charset="-128"/>
                <a:cs typeface="Times New Roman" panose="02020603050405020304" pitchFamily="18" charset="0"/>
              </a:rPr>
              <a:t>です。</a:t>
            </a:r>
            <a:endParaRPr lang="ja-JP" altLang="en-US" sz="2000" kern="100" dirty="0">
              <a:solidFill>
                <a:prstClr val="black"/>
              </a:solidFill>
              <a:ea typeface="ＭＳ 明朝" panose="02020609040205080304" pitchFamily="17" charset="-128"/>
              <a:cs typeface="Times New Roman" panose="02020603050405020304" pitchFamily="18" charset="0"/>
            </a:endParaRPr>
          </a:p>
        </p:txBody>
      </p:sp>
      <p:sp>
        <p:nvSpPr>
          <p:cNvPr id="27" name="円/楕円 26"/>
          <p:cNvSpPr/>
          <p:nvPr/>
        </p:nvSpPr>
        <p:spPr>
          <a:xfrm>
            <a:off x="4019232" y="1906406"/>
            <a:ext cx="1683297" cy="39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円/楕円 27"/>
          <p:cNvSpPr/>
          <p:nvPr/>
        </p:nvSpPr>
        <p:spPr>
          <a:xfrm>
            <a:off x="10010748" y="1947608"/>
            <a:ext cx="1683297" cy="397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円/楕円 28"/>
          <p:cNvSpPr/>
          <p:nvPr/>
        </p:nvSpPr>
        <p:spPr>
          <a:xfrm>
            <a:off x="1457090" y="2916492"/>
            <a:ext cx="2045173" cy="477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円/楕円 29"/>
          <p:cNvSpPr/>
          <p:nvPr/>
        </p:nvSpPr>
        <p:spPr>
          <a:xfrm>
            <a:off x="8065041" y="2874523"/>
            <a:ext cx="2366847" cy="5293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420930" y="3966831"/>
            <a:ext cx="1707127" cy="477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7597484" y="3913327"/>
            <a:ext cx="2045173" cy="477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649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animBg="1"/>
      <p:bldP spid="17" grpId="0"/>
      <p:bldP spid="18" grpId="0" animBg="1"/>
      <p:bldP spid="22" grpId="0"/>
      <p:bldP spid="23" grpId="0" animBg="1"/>
      <p:bldP spid="31" grpId="0"/>
      <p:bldP spid="27" grpId="0" animBg="1"/>
      <p:bldP spid="28" grpId="0" animBg="1"/>
      <p:bldP spid="29" grpId="0" animBg="1"/>
      <p:bldP spid="30"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B646410-AD1F-46E7-A157-FB6C66E511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05403" y="473856"/>
            <a:ext cx="4633074" cy="1079737"/>
          </a:xfrm>
          <a:prstGeom prst="rect">
            <a:avLst/>
          </a:prstGeom>
          <a:noFill/>
          <a:ln>
            <a:noFill/>
          </a:ln>
        </p:spPr>
      </p:pic>
      <p:pic>
        <p:nvPicPr>
          <p:cNvPr id="6" name="図 5" descr="Z:\116これを直している\115最新のイラスト\10.jpg">
            <a:extLst>
              <a:ext uri="{FF2B5EF4-FFF2-40B4-BE49-F238E27FC236}">
                <a16:creationId xmlns:a16="http://schemas.microsoft.com/office/drawing/2014/main" id="{14F00568-FA12-49BE-830C-63951D2F4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739" y="3623834"/>
            <a:ext cx="2235330" cy="1918684"/>
          </a:xfrm>
          <a:prstGeom prst="rect">
            <a:avLst/>
          </a:prstGeom>
          <a:noFill/>
          <a:ln>
            <a:noFill/>
          </a:ln>
        </p:spPr>
      </p:pic>
      <p:sp>
        <p:nvSpPr>
          <p:cNvPr id="7" name="テキスト ボックス 60">
            <a:extLst>
              <a:ext uri="{FF2B5EF4-FFF2-40B4-BE49-F238E27FC236}">
                <a16:creationId xmlns:a16="http://schemas.microsoft.com/office/drawing/2014/main" id="{8F60CF17-9DE6-400D-9911-455366F40366}"/>
              </a:ext>
            </a:extLst>
          </p:cNvPr>
          <p:cNvSpPr txBox="1"/>
          <p:nvPr/>
        </p:nvSpPr>
        <p:spPr>
          <a:xfrm>
            <a:off x="5253232" y="5416660"/>
            <a:ext cx="2600624" cy="109861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b="1" kern="100" dirty="0">
                <a:effectLst/>
                <a:latin typeface="游明朝" panose="02020400000000000000" pitchFamily="18" charset="-128"/>
                <a:ea typeface="AR P丸ゴシック体M" panose="020F0600000000000000" pitchFamily="50" charset="-128"/>
                <a:cs typeface="Times New Roman" panose="02020603050405020304" pitchFamily="18" charset="0"/>
              </a:rPr>
              <a:t>レス</a:t>
            </a:r>
            <a:r>
              <a:rPr lang="ja-JP" sz="2800" b="1" kern="100" dirty="0">
                <a:effectLst/>
                <a:latin typeface="游明朝" panose="02020400000000000000" pitchFamily="18" charset="-128"/>
                <a:ea typeface="AR P明朝体L"/>
                <a:cs typeface="Times New Roman" panose="02020603050405020304" pitchFamily="18" charset="0"/>
              </a:rPr>
              <a:t>Ｑ</a:t>
            </a:r>
            <a:r>
              <a:rPr lang="ja-JP" sz="2800" b="1" kern="100" dirty="0">
                <a:effectLst/>
                <a:latin typeface="游明朝" panose="02020400000000000000" pitchFamily="18" charset="-128"/>
                <a:ea typeface="AR P丸ゴシック体M" panose="020F0600000000000000" pitchFamily="50" charset="-128"/>
                <a:cs typeface="Times New Roman" panose="02020603050405020304" pitchFamily="18" charset="0"/>
              </a:rPr>
              <a:t>ちゃん</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円形吹き出し 37">
            <a:extLst>
              <a:ext uri="{FF2B5EF4-FFF2-40B4-BE49-F238E27FC236}">
                <a16:creationId xmlns:a16="http://schemas.microsoft.com/office/drawing/2014/main" id="{1DE3A713-8761-4021-B8A3-0594DD0A2869}"/>
              </a:ext>
            </a:extLst>
          </p:cNvPr>
          <p:cNvSpPr/>
          <p:nvPr/>
        </p:nvSpPr>
        <p:spPr>
          <a:xfrm>
            <a:off x="4400083" y="1797045"/>
            <a:ext cx="3061066" cy="2038537"/>
          </a:xfrm>
          <a:custGeom>
            <a:avLst/>
            <a:gdLst>
              <a:gd name="connsiteX0" fmla="*/ 976447 w 2035283"/>
              <a:gd name="connsiteY0" fmla="*/ 1725716 h 1468120"/>
              <a:gd name="connsiteX1" fmla="*/ 793634 w 2035283"/>
              <a:gd name="connsiteY1" fmla="*/ 1450115 h 1468120"/>
              <a:gd name="connsiteX2" fmla="*/ 28183 w 2035283"/>
              <a:gd name="connsiteY2" fmla="*/ 562500 h 1468120"/>
              <a:gd name="connsiteX3" fmla="*/ 1047133 w 2035283"/>
              <a:gd name="connsiteY3" fmla="*/ 309 h 1468120"/>
              <a:gd name="connsiteX4" fmla="*/ 2027177 w 2035283"/>
              <a:gd name="connsiteY4" fmla="*/ 641594 h 1468120"/>
              <a:gd name="connsiteX5" fmla="*/ 1181809 w 2035283"/>
              <a:gd name="connsiteY5" fmla="*/ 1458506 h 1468120"/>
              <a:gd name="connsiteX6" fmla="*/ 976447 w 2035283"/>
              <a:gd name="connsiteY6" fmla="*/ 1725716 h 1468120"/>
              <a:gd name="connsiteX0" fmla="*/ 976691 w 2033293"/>
              <a:gd name="connsiteY0" fmla="*/ 1725718 h 1725718"/>
              <a:gd name="connsiteX1" fmla="*/ 793878 w 2033293"/>
              <a:gd name="connsiteY1" fmla="*/ 1450117 h 1725718"/>
              <a:gd name="connsiteX2" fmla="*/ 28427 w 2033293"/>
              <a:gd name="connsiteY2" fmla="*/ 562502 h 1725718"/>
              <a:gd name="connsiteX3" fmla="*/ 1047377 w 2033293"/>
              <a:gd name="connsiteY3" fmla="*/ 311 h 1725718"/>
              <a:gd name="connsiteX4" fmla="*/ 2027421 w 2033293"/>
              <a:gd name="connsiteY4" fmla="*/ 641596 h 1725718"/>
              <a:gd name="connsiteX5" fmla="*/ 1004499 w 2033293"/>
              <a:gd name="connsiteY5" fmla="*/ 1458508 h 1725718"/>
              <a:gd name="connsiteX6" fmla="*/ 976691 w 2033293"/>
              <a:gd name="connsiteY6" fmla="*/ 1725718 h 172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293" h="1725718">
                <a:moveTo>
                  <a:pt x="976691" y="1725718"/>
                </a:moveTo>
                <a:lnTo>
                  <a:pt x="793878" y="1450117"/>
                </a:lnTo>
                <a:cubicBezTo>
                  <a:pt x="240218" y="1359995"/>
                  <a:pt x="-104225" y="960579"/>
                  <a:pt x="28427" y="562502"/>
                </a:cubicBezTo>
                <a:cubicBezTo>
                  <a:pt x="140949" y="224831"/>
                  <a:pt x="566126" y="-9754"/>
                  <a:pt x="1047377" y="311"/>
                </a:cubicBezTo>
                <a:cubicBezTo>
                  <a:pt x="1548428" y="10790"/>
                  <a:pt x="1964279" y="282899"/>
                  <a:pt x="2027421" y="641596"/>
                </a:cubicBezTo>
                <a:cubicBezTo>
                  <a:pt x="2096436" y="1033653"/>
                  <a:pt x="1545204" y="1394753"/>
                  <a:pt x="1004499" y="1458508"/>
                </a:cubicBezTo>
                <a:lnTo>
                  <a:pt x="976691" y="172571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9" name="テキスト ボックス 17">
            <a:extLst>
              <a:ext uri="{FF2B5EF4-FFF2-40B4-BE49-F238E27FC236}">
                <a16:creationId xmlns:a16="http://schemas.microsoft.com/office/drawing/2014/main" id="{85290D17-C18A-4E90-B909-C05EC066D504}"/>
              </a:ext>
            </a:extLst>
          </p:cNvPr>
          <p:cNvSpPr txBox="1"/>
          <p:nvPr/>
        </p:nvSpPr>
        <p:spPr>
          <a:xfrm>
            <a:off x="4562052" y="1976983"/>
            <a:ext cx="3270356" cy="1468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27000" algn="just">
              <a:spcAft>
                <a:spcPts val="0"/>
              </a:spcAft>
            </a:pPr>
            <a:r>
              <a:rPr lang="ja-JP"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ストレスを正しく</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17">
            <a:extLst>
              <a:ext uri="{FF2B5EF4-FFF2-40B4-BE49-F238E27FC236}">
                <a16:creationId xmlns:a16="http://schemas.microsoft.com/office/drawing/2014/main" id="{F2347AC2-61E3-4927-818E-98D13EB03B4C}"/>
              </a:ext>
            </a:extLst>
          </p:cNvPr>
          <p:cNvSpPr txBox="1"/>
          <p:nvPr/>
        </p:nvSpPr>
        <p:spPr>
          <a:xfrm>
            <a:off x="4571947" y="2400611"/>
            <a:ext cx="2838461" cy="1468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知らないあなたを</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7">
            <a:extLst>
              <a:ext uri="{FF2B5EF4-FFF2-40B4-BE49-F238E27FC236}">
                <a16:creationId xmlns:a16="http://schemas.microsoft.com/office/drawing/2014/main" id="{F9CEE256-3464-4DA5-A658-751B66863090}"/>
              </a:ext>
            </a:extLst>
          </p:cNvPr>
          <p:cNvSpPr txBox="1"/>
          <p:nvPr/>
        </p:nvSpPr>
        <p:spPr>
          <a:xfrm>
            <a:off x="4733328" y="2816313"/>
            <a:ext cx="246011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サポートします</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3" name="図 12" descr="E:\118これ直す\最新のイラスト\23.jpg">
            <a:extLst>
              <a:ext uri="{FF2B5EF4-FFF2-40B4-BE49-F238E27FC236}">
                <a16:creationId xmlns:a16="http://schemas.microsoft.com/office/drawing/2014/main" id="{183DBC23-A440-413E-8787-7F61AA56C5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711" y="3606646"/>
            <a:ext cx="1970996" cy="1792826"/>
          </a:xfrm>
          <a:prstGeom prst="rect">
            <a:avLst/>
          </a:prstGeom>
          <a:noFill/>
          <a:ln>
            <a:noFill/>
          </a:ln>
        </p:spPr>
      </p:pic>
      <p:sp>
        <p:nvSpPr>
          <p:cNvPr id="14" name="テキスト ボックス 63">
            <a:extLst>
              <a:ext uri="{FF2B5EF4-FFF2-40B4-BE49-F238E27FC236}">
                <a16:creationId xmlns:a16="http://schemas.microsoft.com/office/drawing/2014/main" id="{D8571182-4E59-498D-9FC5-704DA15A818E}"/>
              </a:ext>
            </a:extLst>
          </p:cNvPr>
          <p:cNvSpPr txBox="1"/>
          <p:nvPr/>
        </p:nvSpPr>
        <p:spPr>
          <a:xfrm>
            <a:off x="2060132" y="5399472"/>
            <a:ext cx="2981468" cy="11177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b="1" kern="100" dirty="0">
                <a:effectLst/>
                <a:latin typeface="游明朝" panose="02020400000000000000" pitchFamily="18" charset="-128"/>
                <a:ea typeface="AR P丸ゴシック体M" panose="020F0600000000000000" pitchFamily="50" charset="-128"/>
                <a:cs typeface="Times New Roman" panose="02020603050405020304" pitchFamily="18" charset="0"/>
              </a:rPr>
              <a:t>ひとみちゃん</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6" name="図 15">
            <a:extLst>
              <a:ext uri="{FF2B5EF4-FFF2-40B4-BE49-F238E27FC236}">
                <a16:creationId xmlns:a16="http://schemas.microsoft.com/office/drawing/2014/main" id="{91FA3AE0-6D0B-4B97-BCF7-150725DE1B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005" t="26634" r="28710" b="54299"/>
          <a:stretch/>
        </p:blipFill>
        <p:spPr bwMode="auto">
          <a:xfrm rot="16200000">
            <a:off x="8563491" y="3590683"/>
            <a:ext cx="1241657" cy="2032437"/>
          </a:xfrm>
          <a:prstGeom prst="rect">
            <a:avLst/>
          </a:prstGeom>
          <a:noFill/>
          <a:ln>
            <a:noFill/>
          </a:ln>
          <a:extLst>
            <a:ext uri="{53640926-AAD7-44D8-BBD7-CCE9431645EC}">
              <a14:shadowObscured xmlns:a14="http://schemas.microsoft.com/office/drawing/2010/main"/>
            </a:ext>
          </a:extLst>
        </p:spPr>
      </p:pic>
      <p:sp>
        <p:nvSpPr>
          <p:cNvPr id="17" name="テキスト ボックス 64">
            <a:extLst>
              <a:ext uri="{FF2B5EF4-FFF2-40B4-BE49-F238E27FC236}">
                <a16:creationId xmlns:a16="http://schemas.microsoft.com/office/drawing/2014/main" id="{820C18E4-DE09-4818-B09B-2E0DA47B5F9F}"/>
              </a:ext>
            </a:extLst>
          </p:cNvPr>
          <p:cNvSpPr txBox="1"/>
          <p:nvPr/>
        </p:nvSpPr>
        <p:spPr>
          <a:xfrm>
            <a:off x="8256236" y="5391732"/>
            <a:ext cx="2673171" cy="1026848"/>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b="1" kern="100" dirty="0">
                <a:effectLst/>
                <a:latin typeface="游明朝" panose="02020400000000000000" pitchFamily="18" charset="-128"/>
                <a:ea typeface="AR P丸ゴシック体M" panose="020F0600000000000000" pitchFamily="50" charset="-128"/>
                <a:cs typeface="Times New Roman" panose="02020603050405020304" pitchFamily="18" charset="0"/>
              </a:rPr>
              <a:t>ストレスくん</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円形吹き出し 37">
            <a:extLst>
              <a:ext uri="{FF2B5EF4-FFF2-40B4-BE49-F238E27FC236}">
                <a16:creationId xmlns:a16="http://schemas.microsoft.com/office/drawing/2014/main" id="{55385103-FCFB-47E1-8E6B-65F2A01CCE78}"/>
              </a:ext>
            </a:extLst>
          </p:cNvPr>
          <p:cNvSpPr/>
          <p:nvPr/>
        </p:nvSpPr>
        <p:spPr>
          <a:xfrm>
            <a:off x="877641" y="1797044"/>
            <a:ext cx="3061066" cy="2038537"/>
          </a:xfrm>
          <a:custGeom>
            <a:avLst/>
            <a:gdLst>
              <a:gd name="connsiteX0" fmla="*/ 976447 w 2035283"/>
              <a:gd name="connsiteY0" fmla="*/ 1725716 h 1468120"/>
              <a:gd name="connsiteX1" fmla="*/ 793634 w 2035283"/>
              <a:gd name="connsiteY1" fmla="*/ 1450115 h 1468120"/>
              <a:gd name="connsiteX2" fmla="*/ 28183 w 2035283"/>
              <a:gd name="connsiteY2" fmla="*/ 562500 h 1468120"/>
              <a:gd name="connsiteX3" fmla="*/ 1047133 w 2035283"/>
              <a:gd name="connsiteY3" fmla="*/ 309 h 1468120"/>
              <a:gd name="connsiteX4" fmla="*/ 2027177 w 2035283"/>
              <a:gd name="connsiteY4" fmla="*/ 641594 h 1468120"/>
              <a:gd name="connsiteX5" fmla="*/ 1181809 w 2035283"/>
              <a:gd name="connsiteY5" fmla="*/ 1458506 h 1468120"/>
              <a:gd name="connsiteX6" fmla="*/ 976447 w 2035283"/>
              <a:gd name="connsiteY6" fmla="*/ 1725716 h 1468120"/>
              <a:gd name="connsiteX0" fmla="*/ 976691 w 2033293"/>
              <a:gd name="connsiteY0" fmla="*/ 1725718 h 1725718"/>
              <a:gd name="connsiteX1" fmla="*/ 793878 w 2033293"/>
              <a:gd name="connsiteY1" fmla="*/ 1450117 h 1725718"/>
              <a:gd name="connsiteX2" fmla="*/ 28427 w 2033293"/>
              <a:gd name="connsiteY2" fmla="*/ 562502 h 1725718"/>
              <a:gd name="connsiteX3" fmla="*/ 1047377 w 2033293"/>
              <a:gd name="connsiteY3" fmla="*/ 311 h 1725718"/>
              <a:gd name="connsiteX4" fmla="*/ 2027421 w 2033293"/>
              <a:gd name="connsiteY4" fmla="*/ 641596 h 1725718"/>
              <a:gd name="connsiteX5" fmla="*/ 1004499 w 2033293"/>
              <a:gd name="connsiteY5" fmla="*/ 1458508 h 1725718"/>
              <a:gd name="connsiteX6" fmla="*/ 976691 w 2033293"/>
              <a:gd name="connsiteY6" fmla="*/ 1725718 h 172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293" h="1725718">
                <a:moveTo>
                  <a:pt x="976691" y="1725718"/>
                </a:moveTo>
                <a:lnTo>
                  <a:pt x="793878" y="1450117"/>
                </a:lnTo>
                <a:cubicBezTo>
                  <a:pt x="240218" y="1359995"/>
                  <a:pt x="-104225" y="960579"/>
                  <a:pt x="28427" y="562502"/>
                </a:cubicBezTo>
                <a:cubicBezTo>
                  <a:pt x="140949" y="224831"/>
                  <a:pt x="566126" y="-9754"/>
                  <a:pt x="1047377" y="311"/>
                </a:cubicBezTo>
                <a:cubicBezTo>
                  <a:pt x="1548428" y="10790"/>
                  <a:pt x="1964279" y="282899"/>
                  <a:pt x="2027421" y="641596"/>
                </a:cubicBezTo>
                <a:cubicBezTo>
                  <a:pt x="2096436" y="1033653"/>
                  <a:pt x="1545204" y="1394753"/>
                  <a:pt x="1004499" y="1458508"/>
                </a:cubicBezTo>
                <a:lnTo>
                  <a:pt x="976691" y="172571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19" name="テキスト ボックス 17">
            <a:extLst>
              <a:ext uri="{FF2B5EF4-FFF2-40B4-BE49-F238E27FC236}">
                <a16:creationId xmlns:a16="http://schemas.microsoft.com/office/drawing/2014/main" id="{298E0894-15B2-4E9C-BF18-A0C87CCA08F6}"/>
              </a:ext>
            </a:extLst>
          </p:cNvPr>
          <p:cNvSpPr txBox="1"/>
          <p:nvPr/>
        </p:nvSpPr>
        <p:spPr>
          <a:xfrm>
            <a:off x="1016001" y="2016801"/>
            <a:ext cx="3270356" cy="1468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27000" algn="just">
              <a:spcAft>
                <a:spcPts val="0"/>
              </a:spcAft>
            </a:pPr>
            <a:r>
              <a:rPr lang="ja-JP"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ストレス</a:t>
            </a:r>
            <a:r>
              <a:rPr lang="ja-JP" altLang="en-US"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について</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テキスト ボックス 17">
            <a:extLst>
              <a:ext uri="{FF2B5EF4-FFF2-40B4-BE49-F238E27FC236}">
                <a16:creationId xmlns:a16="http://schemas.microsoft.com/office/drawing/2014/main" id="{BE557952-6C9A-4EBE-AD57-4A0172750D47}"/>
              </a:ext>
            </a:extLst>
          </p:cNvPr>
          <p:cNvSpPr txBox="1"/>
          <p:nvPr/>
        </p:nvSpPr>
        <p:spPr>
          <a:xfrm>
            <a:off x="1145304" y="2428324"/>
            <a:ext cx="2838461" cy="1468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しっかり学ぼうと</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17">
            <a:extLst>
              <a:ext uri="{FF2B5EF4-FFF2-40B4-BE49-F238E27FC236}">
                <a16:creationId xmlns:a16="http://schemas.microsoft.com/office/drawing/2014/main" id="{675C38AA-ECC4-4612-B5AC-926FA8380F67}"/>
              </a:ext>
            </a:extLst>
          </p:cNvPr>
          <p:cNvSpPr txBox="1"/>
          <p:nvPr/>
        </p:nvSpPr>
        <p:spPr>
          <a:xfrm>
            <a:off x="1568714" y="2845036"/>
            <a:ext cx="246011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思います</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円形吹き出し 37">
            <a:extLst>
              <a:ext uri="{FF2B5EF4-FFF2-40B4-BE49-F238E27FC236}">
                <a16:creationId xmlns:a16="http://schemas.microsoft.com/office/drawing/2014/main" id="{71D5DEDF-6CEB-4187-BB28-C6AC73D690F5}"/>
              </a:ext>
            </a:extLst>
          </p:cNvPr>
          <p:cNvSpPr/>
          <p:nvPr/>
        </p:nvSpPr>
        <p:spPr>
          <a:xfrm>
            <a:off x="7774200" y="1797043"/>
            <a:ext cx="3061066" cy="2038537"/>
          </a:xfrm>
          <a:custGeom>
            <a:avLst/>
            <a:gdLst>
              <a:gd name="connsiteX0" fmla="*/ 976447 w 2035283"/>
              <a:gd name="connsiteY0" fmla="*/ 1725716 h 1468120"/>
              <a:gd name="connsiteX1" fmla="*/ 793634 w 2035283"/>
              <a:gd name="connsiteY1" fmla="*/ 1450115 h 1468120"/>
              <a:gd name="connsiteX2" fmla="*/ 28183 w 2035283"/>
              <a:gd name="connsiteY2" fmla="*/ 562500 h 1468120"/>
              <a:gd name="connsiteX3" fmla="*/ 1047133 w 2035283"/>
              <a:gd name="connsiteY3" fmla="*/ 309 h 1468120"/>
              <a:gd name="connsiteX4" fmla="*/ 2027177 w 2035283"/>
              <a:gd name="connsiteY4" fmla="*/ 641594 h 1468120"/>
              <a:gd name="connsiteX5" fmla="*/ 1181809 w 2035283"/>
              <a:gd name="connsiteY5" fmla="*/ 1458506 h 1468120"/>
              <a:gd name="connsiteX6" fmla="*/ 976447 w 2035283"/>
              <a:gd name="connsiteY6" fmla="*/ 1725716 h 1468120"/>
              <a:gd name="connsiteX0" fmla="*/ 976691 w 2033293"/>
              <a:gd name="connsiteY0" fmla="*/ 1725718 h 1725718"/>
              <a:gd name="connsiteX1" fmla="*/ 793878 w 2033293"/>
              <a:gd name="connsiteY1" fmla="*/ 1450117 h 1725718"/>
              <a:gd name="connsiteX2" fmla="*/ 28427 w 2033293"/>
              <a:gd name="connsiteY2" fmla="*/ 562502 h 1725718"/>
              <a:gd name="connsiteX3" fmla="*/ 1047377 w 2033293"/>
              <a:gd name="connsiteY3" fmla="*/ 311 h 1725718"/>
              <a:gd name="connsiteX4" fmla="*/ 2027421 w 2033293"/>
              <a:gd name="connsiteY4" fmla="*/ 641596 h 1725718"/>
              <a:gd name="connsiteX5" fmla="*/ 1004499 w 2033293"/>
              <a:gd name="connsiteY5" fmla="*/ 1458508 h 1725718"/>
              <a:gd name="connsiteX6" fmla="*/ 976691 w 2033293"/>
              <a:gd name="connsiteY6" fmla="*/ 1725718 h 172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293" h="1725718">
                <a:moveTo>
                  <a:pt x="976691" y="1725718"/>
                </a:moveTo>
                <a:lnTo>
                  <a:pt x="793878" y="1450117"/>
                </a:lnTo>
                <a:cubicBezTo>
                  <a:pt x="240218" y="1359995"/>
                  <a:pt x="-104225" y="960579"/>
                  <a:pt x="28427" y="562502"/>
                </a:cubicBezTo>
                <a:cubicBezTo>
                  <a:pt x="140949" y="224831"/>
                  <a:pt x="566126" y="-9754"/>
                  <a:pt x="1047377" y="311"/>
                </a:cubicBezTo>
                <a:cubicBezTo>
                  <a:pt x="1548428" y="10790"/>
                  <a:pt x="1964279" y="282899"/>
                  <a:pt x="2027421" y="641596"/>
                </a:cubicBezTo>
                <a:cubicBezTo>
                  <a:pt x="2096436" y="1033653"/>
                  <a:pt x="1545204" y="1394753"/>
                  <a:pt x="1004499" y="1458508"/>
                </a:cubicBezTo>
                <a:lnTo>
                  <a:pt x="976691" y="172571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23" name="テキスト ボックス 17">
            <a:extLst>
              <a:ext uri="{FF2B5EF4-FFF2-40B4-BE49-F238E27FC236}">
                <a16:creationId xmlns:a16="http://schemas.microsoft.com/office/drawing/2014/main" id="{7B11EE7E-BF46-4783-AFA3-C1646B6C17B7}"/>
              </a:ext>
            </a:extLst>
          </p:cNvPr>
          <p:cNvSpPr txBox="1"/>
          <p:nvPr/>
        </p:nvSpPr>
        <p:spPr>
          <a:xfrm>
            <a:off x="8088487" y="2016801"/>
            <a:ext cx="3270356" cy="1468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27000" algn="just">
              <a:spcAft>
                <a:spcPts val="0"/>
              </a:spcAft>
            </a:pPr>
            <a:r>
              <a:rPr lang="ja-JP" altLang="en-US"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僕は誰の中に</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テキスト ボックス 17">
            <a:extLst>
              <a:ext uri="{FF2B5EF4-FFF2-40B4-BE49-F238E27FC236}">
                <a16:creationId xmlns:a16="http://schemas.microsoft.com/office/drawing/2014/main" id="{11BFBD9A-0247-45D7-B736-CDADF8349460}"/>
              </a:ext>
            </a:extLst>
          </p:cNvPr>
          <p:cNvSpPr txBox="1"/>
          <p:nvPr/>
        </p:nvSpPr>
        <p:spPr>
          <a:xfrm>
            <a:off x="8090946" y="2442706"/>
            <a:ext cx="2838461" cy="1468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でもいるのです</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テキスト ボックス 17">
            <a:extLst>
              <a:ext uri="{FF2B5EF4-FFF2-40B4-BE49-F238E27FC236}">
                <a16:creationId xmlns:a16="http://schemas.microsoft.com/office/drawing/2014/main" id="{F7C0F21B-9890-490D-97B3-2277283A194F}"/>
              </a:ext>
            </a:extLst>
          </p:cNvPr>
          <p:cNvSpPr txBox="1"/>
          <p:nvPr/>
        </p:nvSpPr>
        <p:spPr>
          <a:xfrm>
            <a:off x="8591104" y="2856003"/>
            <a:ext cx="246011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6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キラン☆</a:t>
            </a:r>
            <a:endParaRPr lang="ja-JP" sz="2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1809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p:bldP spid="14" grpId="0"/>
      <p:bldP spid="17" grpId="0"/>
      <p:bldP spid="18" grpId="0" animBg="1"/>
      <p:bldP spid="19" grpId="0"/>
      <p:bldP spid="20" grpId="0"/>
      <p:bldP spid="21" grpId="0"/>
      <p:bldP spid="22"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839" y="242417"/>
            <a:ext cx="10606342" cy="4065207"/>
          </a:xfrm>
        </p:spPr>
        <p:txBody>
          <a:bodyPr>
            <a:normAutofit/>
          </a:bodyPr>
          <a:lstStyle/>
          <a:p>
            <a:r>
              <a:rPr kumimoji="1" lang="ja-JP" altLang="en-US" dirty="0">
                <a:latin typeface="AR P丸ゴシック体M" panose="020F0600000000000000" pitchFamily="50" charset="-128"/>
                <a:ea typeface="AR P丸ゴシック体M" panose="020F0600000000000000" pitchFamily="50" charset="-128"/>
              </a:rPr>
              <a:t>　　　　　それでは次に，</a:t>
            </a:r>
            <a:br>
              <a:rPr kumimoji="1" lang="en-US" altLang="ja-JP" dirty="0">
                <a:latin typeface="AR P丸ゴシック体M" panose="020F0600000000000000" pitchFamily="50" charset="-128"/>
                <a:ea typeface="AR P丸ゴシック体M" panose="020F0600000000000000" pitchFamily="50" charset="-128"/>
              </a:rPr>
            </a:br>
            <a:br>
              <a:rPr lang="en-US" altLang="ja-JP" dirty="0">
                <a:latin typeface="AR P丸ゴシック体M" panose="020F0600000000000000" pitchFamily="50" charset="-128"/>
                <a:ea typeface="AR P丸ゴシック体M" panose="020F0600000000000000" pitchFamily="50" charset="-128"/>
              </a:rPr>
            </a:b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問題アプローチ型</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ストレス対処方法を</a:t>
            </a:r>
            <a:br>
              <a:rPr kumimoji="1" lang="en-US" altLang="ja-JP" dirty="0">
                <a:latin typeface="AR P丸ゴシック体M" panose="020F0600000000000000" pitchFamily="50" charset="-128"/>
                <a:ea typeface="AR P丸ゴシック体M" panose="020F0600000000000000" pitchFamily="50" charset="-128"/>
              </a:rPr>
            </a:br>
            <a:br>
              <a:rPr lang="en-US" altLang="ja-JP" dirty="0">
                <a:latin typeface="AR P丸ゴシック体M" panose="020F0600000000000000" pitchFamily="50" charset="-128"/>
                <a:ea typeface="AR P丸ゴシック体M" panose="020F0600000000000000" pitchFamily="50" charset="-128"/>
              </a:rPr>
            </a:br>
            <a:r>
              <a:rPr lang="ja-JP" altLang="en-US" dirty="0">
                <a:latin typeface="AR P丸ゴシック体M" panose="020F0600000000000000" pitchFamily="50" charset="-128"/>
                <a:ea typeface="AR P丸ゴシック体M" panose="020F0600000000000000" pitchFamily="50" charset="-128"/>
              </a:rPr>
              <a:t>　　　　　</a:t>
            </a:r>
            <a:r>
              <a:rPr kumimoji="1" lang="ja-JP" altLang="en-US" dirty="0">
                <a:latin typeface="AR P丸ゴシック体M" panose="020F0600000000000000" pitchFamily="50" charset="-128"/>
                <a:ea typeface="AR P丸ゴシック体M" panose="020F0600000000000000" pitchFamily="50" charset="-128"/>
              </a:rPr>
              <a:t>考えていこう！</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8745" y="3253779"/>
            <a:ext cx="2741338" cy="2452546"/>
          </a:xfrm>
          <a:prstGeom prst="rect">
            <a:avLst/>
          </a:prstGeom>
        </p:spPr>
      </p:pic>
      <p:sp>
        <p:nvSpPr>
          <p:cNvPr id="7" name="角丸四角形 6">
            <a:hlinkClick r:id="rId3" action="ppaction://hlinkfile"/>
          </p:cNvPr>
          <p:cNvSpPr/>
          <p:nvPr/>
        </p:nvSpPr>
        <p:spPr>
          <a:xfrm>
            <a:off x="10297635" y="5874890"/>
            <a:ext cx="904895" cy="40787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b="1" dirty="0"/>
              <a:t>PDF</a:t>
            </a:r>
            <a:endParaRPr kumimoji="1" lang="ja-JP" altLang="en-US" sz="2400" b="1" dirty="0"/>
          </a:p>
        </p:txBody>
      </p:sp>
      <p:sp>
        <p:nvSpPr>
          <p:cNvPr id="8" name="テキスト ボックス 17"/>
          <p:cNvSpPr txBox="1"/>
          <p:nvPr/>
        </p:nvSpPr>
        <p:spPr>
          <a:xfrm>
            <a:off x="1263688" y="5825343"/>
            <a:ext cx="8678803" cy="4574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このボタンをクリックして表示されるＰＤＦを印刷して用意してね　</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右矢印 8"/>
          <p:cNvSpPr/>
          <p:nvPr/>
        </p:nvSpPr>
        <p:spPr>
          <a:xfrm>
            <a:off x="9697792" y="5980189"/>
            <a:ext cx="489398" cy="197276"/>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26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横巻き 36">
            <a:extLst>
              <a:ext uri="{FF2B5EF4-FFF2-40B4-BE49-F238E27FC236}">
                <a16:creationId xmlns:a16="http://schemas.microsoft.com/office/drawing/2014/main" id="{09EA6B8A-3282-4AD4-AF2C-79D809220EAA}"/>
              </a:ext>
            </a:extLst>
          </p:cNvPr>
          <p:cNvSpPr/>
          <p:nvPr/>
        </p:nvSpPr>
        <p:spPr>
          <a:xfrm>
            <a:off x="1948033" y="469518"/>
            <a:ext cx="8270713" cy="999490"/>
          </a:xfrm>
          <a:prstGeom prst="horizontalScroll">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000" kern="100" dirty="0">
                <a:effectLst/>
                <a:ea typeface="AR P丸ゴシック体E" panose="020F0900000000000000" pitchFamily="50" charset="-128"/>
                <a:cs typeface="Times New Roman" panose="02020603050405020304" pitchFamily="18" charset="0"/>
              </a:rPr>
              <a:t>君のストレスを減らせ</a:t>
            </a:r>
            <a:r>
              <a:rPr lang="en-US" sz="3000" kern="100" dirty="0">
                <a:effectLst/>
                <a:ea typeface="AR P丸ゴシック体E" panose="020F0900000000000000" pitchFamily="50" charset="-128"/>
                <a:cs typeface="Times New Roman" panose="02020603050405020304" pitchFamily="18" charset="0"/>
              </a:rPr>
              <a:t>!!</a:t>
            </a:r>
            <a:r>
              <a:rPr lang="ja-JP" sz="2400" kern="100" dirty="0">
                <a:effectLst/>
                <a:ea typeface="AR P丸ゴシック体E" panose="020F0900000000000000" pitchFamily="50" charset="-128"/>
                <a:cs typeface="Times New Roman" panose="02020603050405020304" pitchFamily="18" charset="0"/>
              </a:rPr>
              <a:t>　</a:t>
            </a:r>
            <a:r>
              <a:rPr lang="ja-JP" sz="2800" kern="100" dirty="0">
                <a:effectLst/>
                <a:ea typeface="AR P丸ゴシック体E" panose="020F0900000000000000" pitchFamily="50" charset="-128"/>
                <a:cs typeface="Times New Roman" panose="02020603050405020304" pitchFamily="18" charset="0"/>
              </a:rPr>
              <a:t>～問題アプローチ</a:t>
            </a:r>
            <a:r>
              <a:rPr lang="ja-JP" altLang="en-US" sz="2800" kern="100" dirty="0">
                <a:effectLst/>
                <a:ea typeface="AR P丸ゴシック体E" panose="020F0900000000000000" pitchFamily="50" charset="-128"/>
                <a:cs typeface="Times New Roman" panose="02020603050405020304" pitchFamily="18" charset="0"/>
              </a:rPr>
              <a:t>型</a:t>
            </a:r>
            <a:r>
              <a:rPr lang="ja-JP" sz="2800" kern="100" dirty="0">
                <a:effectLst/>
                <a:ea typeface="AR P丸ゴシック体E" panose="020F0900000000000000" pitchFamily="50" charset="-128"/>
                <a:cs typeface="Times New Roman" panose="02020603050405020304" pitchFamily="18" charset="0"/>
              </a:rPr>
              <a:t>編～</a:t>
            </a:r>
            <a:endParaRPr lang="ja-JP" sz="2800" kern="100" dirty="0">
              <a:effectLst/>
              <a:ea typeface="游明朝" panose="02020400000000000000" pitchFamily="18"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41E2C733-64A0-4423-A12B-B44A48A59856}"/>
              </a:ext>
            </a:extLst>
          </p:cNvPr>
          <p:cNvSpPr/>
          <p:nvPr/>
        </p:nvSpPr>
        <p:spPr>
          <a:xfrm>
            <a:off x="4062647" y="2346928"/>
            <a:ext cx="6283261" cy="152423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 name="グループ化 1">
            <a:extLst>
              <a:ext uri="{FF2B5EF4-FFF2-40B4-BE49-F238E27FC236}">
                <a16:creationId xmlns:a16="http://schemas.microsoft.com/office/drawing/2014/main" id="{91143ACB-344D-443D-915F-6049AAB31300}"/>
              </a:ext>
            </a:extLst>
          </p:cNvPr>
          <p:cNvGrpSpPr/>
          <p:nvPr/>
        </p:nvGrpSpPr>
        <p:grpSpPr>
          <a:xfrm>
            <a:off x="1247027" y="2346928"/>
            <a:ext cx="3276526" cy="1092909"/>
            <a:chOff x="1007831" y="2328671"/>
            <a:chExt cx="3276526" cy="1092909"/>
          </a:xfrm>
        </p:grpSpPr>
        <p:sp>
          <p:nvSpPr>
            <p:cNvPr id="32" name="角丸四角形 31"/>
            <p:cNvSpPr/>
            <p:nvPr/>
          </p:nvSpPr>
          <p:spPr>
            <a:xfrm>
              <a:off x="1007831" y="2328671"/>
              <a:ext cx="1537661" cy="595149"/>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ffectLst/>
                  <a:ea typeface="AR P丸ゴシック体M" panose="020F0600000000000000" pitchFamily="50" charset="-128"/>
                  <a:cs typeface="Times New Roman" panose="02020603050405020304" pitchFamily="18" charset="0"/>
                </a:rPr>
                <a:t>１</a:t>
              </a:r>
              <a:endParaRPr lang="ja-JP" sz="2200" kern="100" dirty="0">
                <a:effectLst/>
                <a:ea typeface="ＭＳ 明朝" panose="02020609040205080304" pitchFamily="17" charset="-128"/>
                <a:cs typeface="Times New Roman" panose="02020603050405020304" pitchFamily="18" charset="0"/>
              </a:endParaRPr>
            </a:p>
          </p:txBody>
        </p:sp>
        <p:sp>
          <p:nvSpPr>
            <p:cNvPr id="23" name="テキスト ボックス 1">
              <a:extLst>
                <a:ext uri="{FF2B5EF4-FFF2-40B4-BE49-F238E27FC236}">
                  <a16:creationId xmlns:a16="http://schemas.microsoft.com/office/drawing/2014/main" id="{E62271D6-13C0-4D13-A5F5-CC226F539A5D}"/>
                </a:ext>
              </a:extLst>
            </p:cNvPr>
            <p:cNvSpPr txBox="1"/>
            <p:nvPr/>
          </p:nvSpPr>
          <p:spPr>
            <a:xfrm>
              <a:off x="1007831" y="2923820"/>
              <a:ext cx="3276526" cy="49776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altLang="en-US" sz="2200" kern="100" dirty="0">
                  <a:latin typeface="游明朝" panose="02020400000000000000" pitchFamily="18" charset="-128"/>
                  <a:ea typeface="AR P丸ゴシック体M" panose="020F0600000000000000" pitchFamily="50" charset="-128"/>
                  <a:cs typeface="Times New Roman" panose="02020603050405020304" pitchFamily="18" charset="0"/>
                </a:rPr>
                <a:t>あなた</a:t>
              </a:r>
              <a:r>
                <a:rPr lang="ja-JP" sz="22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のストレスは何？</a:t>
              </a:r>
              <a:endParaRPr 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26" name="グループ化 25">
            <a:extLst>
              <a:ext uri="{FF2B5EF4-FFF2-40B4-BE49-F238E27FC236}">
                <a16:creationId xmlns:a16="http://schemas.microsoft.com/office/drawing/2014/main" id="{F22F37F1-24E4-4ABF-81FA-658F739F0693}"/>
              </a:ext>
            </a:extLst>
          </p:cNvPr>
          <p:cNvGrpSpPr/>
          <p:nvPr/>
        </p:nvGrpSpPr>
        <p:grpSpPr>
          <a:xfrm>
            <a:off x="8293420" y="4806204"/>
            <a:ext cx="1925073" cy="1267062"/>
            <a:chOff x="147588" y="10827"/>
            <a:chExt cx="1150654" cy="640957"/>
          </a:xfrm>
        </p:grpSpPr>
        <p:sp>
          <p:nvSpPr>
            <p:cNvPr id="27" name="テキスト ボックス 74">
              <a:extLst>
                <a:ext uri="{FF2B5EF4-FFF2-40B4-BE49-F238E27FC236}">
                  <a16:creationId xmlns:a16="http://schemas.microsoft.com/office/drawing/2014/main" id="{DB24878E-C2A6-4B92-B2E1-4B290C07DB75}"/>
                </a:ext>
              </a:extLst>
            </p:cNvPr>
            <p:cNvSpPr txBox="1"/>
            <p:nvPr/>
          </p:nvSpPr>
          <p:spPr>
            <a:xfrm>
              <a:off x="189532" y="10827"/>
              <a:ext cx="1108710" cy="278765"/>
            </a:xfrm>
            <a:prstGeom prst="rect">
              <a:avLst/>
            </a:prstGeom>
            <a:solidFill>
              <a:schemeClr val="lt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ストレス度数</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四角形: 角を丸くする 84">
              <a:extLst>
                <a:ext uri="{FF2B5EF4-FFF2-40B4-BE49-F238E27FC236}">
                  <a16:creationId xmlns:a16="http://schemas.microsoft.com/office/drawing/2014/main" id="{7375A242-DF41-4CEB-ABFE-37AB684E9088}"/>
                </a:ext>
              </a:extLst>
            </p:cNvPr>
            <p:cNvSpPr/>
            <p:nvPr/>
          </p:nvSpPr>
          <p:spPr>
            <a:xfrm>
              <a:off x="147588" y="258069"/>
              <a:ext cx="1016540" cy="393715"/>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200"/>
            </a:p>
          </p:txBody>
        </p:sp>
      </p:grpSp>
      <p:grpSp>
        <p:nvGrpSpPr>
          <p:cNvPr id="29" name="グループ化 28">
            <a:extLst>
              <a:ext uri="{FF2B5EF4-FFF2-40B4-BE49-F238E27FC236}">
                <a16:creationId xmlns:a16="http://schemas.microsoft.com/office/drawing/2014/main" id="{1865A10C-8417-4078-8884-37F960817B88}"/>
              </a:ext>
            </a:extLst>
          </p:cNvPr>
          <p:cNvGrpSpPr/>
          <p:nvPr/>
        </p:nvGrpSpPr>
        <p:grpSpPr>
          <a:xfrm>
            <a:off x="2079405" y="4927103"/>
            <a:ext cx="6015277" cy="946493"/>
            <a:chOff x="0" y="51380"/>
            <a:chExt cx="4257040" cy="458525"/>
          </a:xfrm>
        </p:grpSpPr>
        <p:pic>
          <p:nvPicPr>
            <p:cNvPr id="30" name="図 29">
              <a:extLst>
                <a:ext uri="{FF2B5EF4-FFF2-40B4-BE49-F238E27FC236}">
                  <a16:creationId xmlns:a16="http://schemas.microsoft.com/office/drawing/2014/main" id="{4B6339A8-31B4-406F-B7FE-7FE72F8D8A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435"/>
              <a:ext cx="4257040" cy="458470"/>
            </a:xfrm>
            <a:prstGeom prst="rect">
              <a:avLst/>
            </a:prstGeom>
            <a:noFill/>
            <a:ln>
              <a:noFill/>
            </a:ln>
          </p:spPr>
        </p:pic>
        <p:pic>
          <p:nvPicPr>
            <p:cNvPr id="31" name="図 30">
              <a:extLst>
                <a:ext uri="{FF2B5EF4-FFF2-40B4-BE49-F238E27FC236}">
                  <a16:creationId xmlns:a16="http://schemas.microsoft.com/office/drawing/2014/main" id="{9B755383-9748-45F9-88DE-4A1FDA6972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05" t="26634" r="28710" b="54299"/>
            <a:stretch/>
          </p:blipFill>
          <p:spPr bwMode="auto">
            <a:xfrm rot="16200000">
              <a:off x="94421" y="-3230"/>
              <a:ext cx="270510" cy="379730"/>
            </a:xfrm>
            <a:prstGeom prst="rect">
              <a:avLst/>
            </a:prstGeom>
            <a:noFill/>
            <a:ln>
              <a:noFill/>
            </a:ln>
            <a:extLst>
              <a:ext uri="{53640926-AAD7-44D8-BBD7-CCE9431645EC}">
                <a14:shadowObscured xmlns:a14="http://schemas.microsoft.com/office/drawing/2010/main"/>
              </a:ext>
            </a:extLst>
          </p:spPr>
        </p:pic>
        <p:pic>
          <p:nvPicPr>
            <p:cNvPr id="42" name="図 41">
              <a:extLst>
                <a:ext uri="{FF2B5EF4-FFF2-40B4-BE49-F238E27FC236}">
                  <a16:creationId xmlns:a16="http://schemas.microsoft.com/office/drawing/2014/main" id="{5EC06AA3-77A4-4D51-853D-278035B9FB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079" t="52330" r="51743" b="26403"/>
            <a:stretch/>
          </p:blipFill>
          <p:spPr bwMode="auto">
            <a:xfrm rot="16200000">
              <a:off x="3563497" y="-2169"/>
              <a:ext cx="297162" cy="404367"/>
            </a:xfrm>
            <a:prstGeom prst="rect">
              <a:avLst/>
            </a:prstGeom>
            <a:noFill/>
            <a:ln>
              <a:noFill/>
            </a:ln>
            <a:extLst>
              <a:ext uri="{53640926-AAD7-44D8-BBD7-CCE9431645EC}">
                <a14:shadowObscured xmlns:a14="http://schemas.microsoft.com/office/drawing/2010/main"/>
              </a:ext>
            </a:extLst>
          </p:spPr>
        </p:pic>
      </p:grpSp>
      <p:grpSp>
        <p:nvGrpSpPr>
          <p:cNvPr id="3" name="グループ化 2"/>
          <p:cNvGrpSpPr/>
          <p:nvPr/>
        </p:nvGrpSpPr>
        <p:grpSpPr>
          <a:xfrm>
            <a:off x="6383338" y="1401396"/>
            <a:ext cx="4445725" cy="1309721"/>
            <a:chOff x="6383338" y="1401396"/>
            <a:chExt cx="4445725" cy="1309721"/>
          </a:xfrm>
        </p:grpSpPr>
        <p:sp>
          <p:nvSpPr>
            <p:cNvPr id="46" name="円形吹き出し 28">
              <a:extLst>
                <a:ext uri="{FF2B5EF4-FFF2-40B4-BE49-F238E27FC236}">
                  <a16:creationId xmlns:a16="http://schemas.microsoft.com/office/drawing/2014/main" id="{8CD443C5-D287-49CC-9384-1B8BBA6D07E2}"/>
                </a:ext>
              </a:extLst>
            </p:cNvPr>
            <p:cNvSpPr/>
            <p:nvPr/>
          </p:nvSpPr>
          <p:spPr>
            <a:xfrm>
              <a:off x="6383338" y="1401396"/>
              <a:ext cx="4445725" cy="1309721"/>
            </a:xfrm>
            <a:custGeom>
              <a:avLst/>
              <a:gdLst>
                <a:gd name="connsiteX0" fmla="*/ 2009277 w 4843848"/>
                <a:gd name="connsiteY0" fmla="*/ 1397375 h 1150018"/>
                <a:gd name="connsiteX1" fmla="*/ 1681805 w 4843848"/>
                <a:gd name="connsiteY1" fmla="*/ 1122511 h 1150018"/>
                <a:gd name="connsiteX2" fmla="*/ 1665335 w 4843848"/>
                <a:gd name="connsiteY2" fmla="*/ 28777 h 1150018"/>
                <a:gd name="connsiteX3" fmla="*/ 2609833 w 4843848"/>
                <a:gd name="connsiteY3" fmla="*/ 1733 h 1150018"/>
                <a:gd name="connsiteX4" fmla="*/ 4842413 w 4843848"/>
                <a:gd name="connsiteY4" fmla="*/ 594796 h 1150018"/>
                <a:gd name="connsiteX5" fmla="*/ 2599565 w 4843848"/>
                <a:gd name="connsiteY5" fmla="*/ 1148469 h 1150018"/>
                <a:gd name="connsiteX6" fmla="*/ 2009277 w 4843848"/>
                <a:gd name="connsiteY6" fmla="*/ 1397375 h 1150018"/>
                <a:gd name="connsiteX0" fmla="*/ 2009277 w 4843872"/>
                <a:gd name="connsiteY0" fmla="*/ 1397375 h 1397375"/>
                <a:gd name="connsiteX1" fmla="*/ 1681805 w 4843872"/>
                <a:gd name="connsiteY1" fmla="*/ 1122511 h 1397375"/>
                <a:gd name="connsiteX2" fmla="*/ 1665335 w 4843872"/>
                <a:gd name="connsiteY2" fmla="*/ 28777 h 1397375"/>
                <a:gd name="connsiteX3" fmla="*/ 2609833 w 4843872"/>
                <a:gd name="connsiteY3" fmla="*/ 1733 h 1397375"/>
                <a:gd name="connsiteX4" fmla="*/ 4842413 w 4843872"/>
                <a:gd name="connsiteY4" fmla="*/ 594796 h 1397375"/>
                <a:gd name="connsiteX5" fmla="*/ 2029114 w 4843872"/>
                <a:gd name="connsiteY5" fmla="*/ 1156858 h 1397375"/>
                <a:gd name="connsiteX6" fmla="*/ 2009277 w 4843872"/>
                <a:gd name="connsiteY6" fmla="*/ 1397375 h 139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3872" h="1397375">
                  <a:moveTo>
                    <a:pt x="2009277" y="1397375"/>
                  </a:moveTo>
                  <a:lnTo>
                    <a:pt x="1681805" y="1122511"/>
                  </a:lnTo>
                  <a:cubicBezTo>
                    <a:pt x="-552193" y="952285"/>
                    <a:pt x="-563479" y="202791"/>
                    <a:pt x="1665335" y="28777"/>
                  </a:cubicBezTo>
                  <a:cubicBezTo>
                    <a:pt x="1969541" y="5026"/>
                    <a:pt x="2290566" y="-4166"/>
                    <a:pt x="2609833" y="1733"/>
                  </a:cubicBezTo>
                  <a:cubicBezTo>
                    <a:pt x="3902793" y="25622"/>
                    <a:pt x="4887040" y="287078"/>
                    <a:pt x="4842413" y="594796"/>
                  </a:cubicBezTo>
                  <a:cubicBezTo>
                    <a:pt x="4799856" y="888238"/>
                    <a:pt x="3262487" y="1135322"/>
                    <a:pt x="2029114" y="1156858"/>
                  </a:cubicBezTo>
                  <a:lnTo>
                    <a:pt x="2009277" y="1397375"/>
                  </a:lnTo>
                  <a:close/>
                </a:path>
              </a:pathLst>
            </a:cu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47" name="テキスト ボックス 46">
              <a:extLst>
                <a:ext uri="{FF2B5EF4-FFF2-40B4-BE49-F238E27FC236}">
                  <a16:creationId xmlns:a16="http://schemas.microsoft.com/office/drawing/2014/main" id="{1C830036-A2F6-47F8-BAFB-FEBA58D81F42}"/>
                </a:ext>
              </a:extLst>
            </p:cNvPr>
            <p:cNvSpPr txBox="1"/>
            <p:nvPr/>
          </p:nvSpPr>
          <p:spPr>
            <a:xfrm>
              <a:off x="6803765" y="1497468"/>
              <a:ext cx="3918765" cy="892552"/>
            </a:xfrm>
            <a:prstGeom prst="rect">
              <a:avLst/>
            </a:prstGeom>
            <a:noFill/>
          </p:spPr>
          <p:txBody>
            <a:bodyPr wrap="square" rtlCol="0">
              <a:spAutoFit/>
            </a:bodyPr>
            <a:lstStyle/>
            <a:p>
              <a:r>
                <a:rPr kumimoji="1" lang="ja-JP" altLang="en-US" sz="2600" dirty="0">
                  <a:latin typeface="AR P丸ゴシック体M" panose="020F0600000000000000" pitchFamily="50" charset="-128"/>
                  <a:ea typeface="AR P丸ゴシック体M" panose="020F0600000000000000" pitchFamily="50" charset="-128"/>
                </a:rPr>
                <a:t>自分が感じていることを自由に書いてみよう。</a:t>
              </a:r>
              <a:endParaRPr kumimoji="1" lang="en-US" altLang="ja-JP" sz="2600" dirty="0">
                <a:latin typeface="AR P丸ゴシック体M" panose="020F0600000000000000" pitchFamily="50" charset="-128"/>
                <a:ea typeface="AR P丸ゴシック体M" panose="020F0600000000000000" pitchFamily="50" charset="-128"/>
              </a:endParaRPr>
            </a:p>
          </p:txBody>
        </p:sp>
      </p:grpSp>
      <p:sp>
        <p:nvSpPr>
          <p:cNvPr id="20" name="角丸四角形 19"/>
          <p:cNvSpPr/>
          <p:nvPr/>
        </p:nvSpPr>
        <p:spPr>
          <a:xfrm>
            <a:off x="1247027" y="4466189"/>
            <a:ext cx="6552546" cy="386080"/>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algn="l">
              <a:spcAft>
                <a:spcPts val="0"/>
              </a:spcAft>
            </a:pPr>
            <a:r>
              <a:rPr lang="ja-JP" altLang="en-US" sz="2200" kern="100" dirty="0">
                <a:latin typeface="Century" panose="02040604050505020304" pitchFamily="18" charset="0"/>
                <a:ea typeface="AR P丸ゴシック体M" panose="020F0600000000000000" pitchFamily="50" charset="-128"/>
                <a:cs typeface="Times New Roman" panose="02020603050405020304" pitchFamily="18" charset="0"/>
              </a:rPr>
              <a:t>今のあなたのストレス度数を１～１００で表してみよう。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028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08654" y="819490"/>
            <a:ext cx="7227641" cy="2425986"/>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2000" b="1" kern="100" dirty="0">
                <a:ln>
                  <a:noFill/>
                </a:ln>
                <a:effectLst/>
                <a:ea typeface="AR P丸ゴシック体M" panose="020F0600000000000000" pitchFamily="50" charset="-128"/>
                <a:cs typeface="Times New Roman" panose="02020603050405020304" pitchFamily="18" charset="0"/>
              </a:rPr>
              <a:t>　</a:t>
            </a:r>
            <a:endParaRPr lang="ja-JP" sz="2000" kern="100" dirty="0">
              <a:effectLst/>
              <a:ea typeface="ＭＳ 明朝" panose="02020609040205080304" pitchFamily="17" charset="-128"/>
              <a:cs typeface="Times New Roman" panose="02020603050405020304" pitchFamily="18" charset="0"/>
            </a:endParaRPr>
          </a:p>
        </p:txBody>
      </p:sp>
      <p:sp>
        <p:nvSpPr>
          <p:cNvPr id="7" name="角丸四角形 31">
            <a:extLst>
              <a:ext uri="{FF2B5EF4-FFF2-40B4-BE49-F238E27FC236}">
                <a16:creationId xmlns:a16="http://schemas.microsoft.com/office/drawing/2014/main" id="{B893D714-34DB-4AAC-BAE4-E76067152EB6}"/>
              </a:ext>
            </a:extLst>
          </p:cNvPr>
          <p:cNvSpPr/>
          <p:nvPr/>
        </p:nvSpPr>
        <p:spPr>
          <a:xfrm>
            <a:off x="894579" y="664097"/>
            <a:ext cx="1537661" cy="595149"/>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ffectLst/>
                <a:ea typeface="AR P丸ゴシック体M" panose="020F0600000000000000" pitchFamily="50" charset="-128"/>
                <a:cs typeface="Times New Roman" panose="02020603050405020304" pitchFamily="18" charset="0"/>
              </a:rPr>
              <a:t>２</a:t>
            </a:r>
            <a:endParaRPr lang="ja-JP" sz="2200" kern="100" dirty="0">
              <a:effectLst/>
              <a:ea typeface="ＭＳ 明朝" panose="02020609040205080304" pitchFamily="17" charset="-128"/>
              <a:cs typeface="Times New Roman" panose="02020603050405020304" pitchFamily="18" charset="0"/>
            </a:endParaRPr>
          </a:p>
        </p:txBody>
      </p:sp>
      <p:sp>
        <p:nvSpPr>
          <p:cNvPr id="6" name="角丸四角形 4">
            <a:extLst>
              <a:ext uri="{FF2B5EF4-FFF2-40B4-BE49-F238E27FC236}">
                <a16:creationId xmlns:a16="http://schemas.microsoft.com/office/drawing/2014/main" id="{85305850-B1D8-4B9F-9C6F-FD1AA1D44406}"/>
              </a:ext>
            </a:extLst>
          </p:cNvPr>
          <p:cNvSpPr/>
          <p:nvPr/>
        </p:nvSpPr>
        <p:spPr>
          <a:xfrm>
            <a:off x="704541" y="1400648"/>
            <a:ext cx="2604267" cy="80835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ストレスの原因</a:t>
            </a:r>
            <a:r>
              <a:rPr lang="ja-JP" altLang="en-US"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は何だろう？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円形吹き出し 28"/>
          <p:cNvSpPr/>
          <p:nvPr/>
        </p:nvSpPr>
        <p:spPr>
          <a:xfrm rot="10800000">
            <a:off x="2722888" y="2902959"/>
            <a:ext cx="6819250" cy="3633003"/>
          </a:xfrm>
          <a:custGeom>
            <a:avLst/>
            <a:gdLst>
              <a:gd name="connsiteX0" fmla="*/ 2009277 w 4843848"/>
              <a:gd name="connsiteY0" fmla="*/ 1397375 h 1150018"/>
              <a:gd name="connsiteX1" fmla="*/ 1681805 w 4843848"/>
              <a:gd name="connsiteY1" fmla="*/ 1122511 h 1150018"/>
              <a:gd name="connsiteX2" fmla="*/ 1665335 w 4843848"/>
              <a:gd name="connsiteY2" fmla="*/ 28777 h 1150018"/>
              <a:gd name="connsiteX3" fmla="*/ 2609833 w 4843848"/>
              <a:gd name="connsiteY3" fmla="*/ 1733 h 1150018"/>
              <a:gd name="connsiteX4" fmla="*/ 4842413 w 4843848"/>
              <a:gd name="connsiteY4" fmla="*/ 594796 h 1150018"/>
              <a:gd name="connsiteX5" fmla="*/ 2599565 w 4843848"/>
              <a:gd name="connsiteY5" fmla="*/ 1148469 h 1150018"/>
              <a:gd name="connsiteX6" fmla="*/ 2009277 w 4843848"/>
              <a:gd name="connsiteY6" fmla="*/ 1397375 h 1150018"/>
              <a:gd name="connsiteX0" fmla="*/ 2009277 w 4843872"/>
              <a:gd name="connsiteY0" fmla="*/ 1397375 h 1397375"/>
              <a:gd name="connsiteX1" fmla="*/ 1681805 w 4843872"/>
              <a:gd name="connsiteY1" fmla="*/ 1122511 h 1397375"/>
              <a:gd name="connsiteX2" fmla="*/ 1665335 w 4843872"/>
              <a:gd name="connsiteY2" fmla="*/ 28777 h 1397375"/>
              <a:gd name="connsiteX3" fmla="*/ 2609833 w 4843872"/>
              <a:gd name="connsiteY3" fmla="*/ 1733 h 1397375"/>
              <a:gd name="connsiteX4" fmla="*/ 4842413 w 4843872"/>
              <a:gd name="connsiteY4" fmla="*/ 594796 h 1397375"/>
              <a:gd name="connsiteX5" fmla="*/ 2029114 w 4843872"/>
              <a:gd name="connsiteY5" fmla="*/ 1156858 h 1397375"/>
              <a:gd name="connsiteX6" fmla="*/ 2009277 w 4843872"/>
              <a:gd name="connsiteY6" fmla="*/ 1397375 h 139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3872" h="1397375">
                <a:moveTo>
                  <a:pt x="2009277" y="1397375"/>
                </a:moveTo>
                <a:lnTo>
                  <a:pt x="1681805" y="1122511"/>
                </a:lnTo>
                <a:cubicBezTo>
                  <a:pt x="-552193" y="952285"/>
                  <a:pt x="-563479" y="202791"/>
                  <a:pt x="1665335" y="28777"/>
                </a:cubicBezTo>
                <a:cubicBezTo>
                  <a:pt x="1969541" y="5026"/>
                  <a:pt x="2290566" y="-4166"/>
                  <a:pt x="2609833" y="1733"/>
                </a:cubicBezTo>
                <a:cubicBezTo>
                  <a:pt x="3902793" y="25622"/>
                  <a:pt x="4887040" y="287078"/>
                  <a:pt x="4842413" y="594796"/>
                </a:cubicBezTo>
                <a:cubicBezTo>
                  <a:pt x="4799856" y="888238"/>
                  <a:pt x="3262487" y="1135322"/>
                  <a:pt x="2029114" y="1156858"/>
                </a:cubicBezTo>
                <a:lnTo>
                  <a:pt x="2009277" y="1397375"/>
                </a:lnTo>
                <a:close/>
              </a:path>
            </a:pathLst>
          </a:cu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1" name="テキスト ボックス 10"/>
          <p:cNvSpPr txBox="1"/>
          <p:nvPr/>
        </p:nvSpPr>
        <p:spPr>
          <a:xfrm>
            <a:off x="3208654" y="3951518"/>
            <a:ext cx="5918349" cy="2092881"/>
          </a:xfrm>
          <a:prstGeom prst="rect">
            <a:avLst/>
          </a:prstGeom>
          <a:noFill/>
        </p:spPr>
        <p:txBody>
          <a:bodyPr wrap="square" rtlCol="0">
            <a:spAutoFit/>
          </a:bodyPr>
          <a:lstStyle/>
          <a:p>
            <a:r>
              <a:rPr kumimoji="1" lang="ja-JP" altLang="en-US" sz="2600" dirty="0">
                <a:latin typeface="AR P丸ゴシック体M" panose="020F0600000000000000" pitchFamily="50" charset="-128"/>
                <a:ea typeface="AR P丸ゴシック体M" panose="020F0600000000000000" pitchFamily="50" charset="-128"/>
              </a:rPr>
              <a:t>　　　箇条書きでもいいし，文章で書いても</a:t>
            </a:r>
            <a:r>
              <a:rPr lang="ja-JP" altLang="en-US" sz="2600" dirty="0">
                <a:latin typeface="AR P丸ゴシック体M" panose="020F0600000000000000" pitchFamily="50" charset="-128"/>
                <a:ea typeface="AR P丸ゴシック体M" panose="020F0600000000000000" pitchFamily="50" charset="-128"/>
              </a:rPr>
              <a:t>いいよ。文章で書いた場合は，特に原因と思う所に</a:t>
            </a:r>
            <a:r>
              <a:rPr kumimoji="1" lang="ja-JP" altLang="en-US" sz="2600" dirty="0">
                <a:latin typeface="AR P丸ゴシック体M" panose="020F0600000000000000" pitchFamily="50" charset="-128"/>
                <a:ea typeface="AR P丸ゴシック体M" panose="020F0600000000000000" pitchFamily="50" charset="-128"/>
              </a:rPr>
              <a:t>線を引いてみよう。考えられることを，できるだけ</a:t>
            </a:r>
            <a:r>
              <a:rPr lang="ja-JP" altLang="en-US" sz="2600" dirty="0">
                <a:latin typeface="AR P丸ゴシック体M" panose="020F0600000000000000" pitchFamily="50" charset="-128"/>
                <a:ea typeface="AR P丸ゴシック体M" panose="020F0600000000000000" pitchFamily="50" charset="-128"/>
              </a:rPr>
              <a:t>たくさん書き出　　　　　</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して整理してみよう。</a:t>
            </a:r>
            <a:endParaRPr kumimoji="1" lang="en-US" altLang="ja-JP" sz="2600" dirty="0">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27840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6"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244" y="4775646"/>
            <a:ext cx="1558127" cy="1389631"/>
          </a:xfrm>
          <a:prstGeom prst="rect">
            <a:avLst/>
          </a:prstGeom>
        </p:spPr>
      </p:pic>
      <p:pic>
        <p:nvPicPr>
          <p:cNvPr id="2" name="図 1" descr="C:\Users\kamikyuu_hitomi_1\Desktop\無題.png">
            <a:extLst>
              <a:ext uri="{FF2B5EF4-FFF2-40B4-BE49-F238E27FC236}">
                <a16:creationId xmlns:a16="http://schemas.microsoft.com/office/drawing/2014/main" id="{C07A4242-99C7-423B-AEAC-927D0B01C340}"/>
              </a:ext>
            </a:extLst>
          </p:cNvPr>
          <p:cNvPicPr/>
          <p:nvPr/>
        </p:nvPicPr>
        <p:blipFill rotWithShape="1">
          <a:blip r:embed="rId3" cstate="print">
            <a:extLst>
              <a:ext uri="{28A0092B-C50C-407E-A947-70E740481C1C}">
                <a14:useLocalDpi xmlns:a14="http://schemas.microsoft.com/office/drawing/2010/main" val="0"/>
              </a:ext>
            </a:extLst>
          </a:blip>
          <a:srcRect l="41273" t="22260" r="46402" b="33230"/>
          <a:stretch/>
        </p:blipFill>
        <p:spPr bwMode="auto">
          <a:xfrm rot="9920386">
            <a:off x="5936701" y="4326745"/>
            <a:ext cx="252730" cy="189230"/>
          </a:xfrm>
          <a:prstGeom prst="rect">
            <a:avLst/>
          </a:prstGeom>
          <a:noFill/>
          <a:ln>
            <a:noFill/>
          </a:ln>
          <a:extLst>
            <a:ext uri="{53640926-AAD7-44D8-BBD7-CCE9431645EC}">
              <a14:shadowObscured xmlns:a14="http://schemas.microsoft.com/office/drawing/2010/main"/>
            </a:ext>
          </a:extLst>
        </p:spPr>
      </p:pic>
      <p:pic>
        <p:nvPicPr>
          <p:cNvPr id="3" name="図 2" descr="C:\Users\kamikyuu_hitomi_1\Desktop\無題.png">
            <a:extLst>
              <a:ext uri="{FF2B5EF4-FFF2-40B4-BE49-F238E27FC236}">
                <a16:creationId xmlns:a16="http://schemas.microsoft.com/office/drawing/2014/main" id="{569407EF-3CB6-4AB3-ADD8-57544F70D175}"/>
              </a:ext>
            </a:extLst>
          </p:cNvPr>
          <p:cNvPicPr/>
          <p:nvPr/>
        </p:nvPicPr>
        <p:blipFill rotWithShape="1">
          <a:blip r:embed="rId3" cstate="print">
            <a:extLst>
              <a:ext uri="{28A0092B-C50C-407E-A947-70E740481C1C}">
                <a14:useLocalDpi xmlns:a14="http://schemas.microsoft.com/office/drawing/2010/main" val="0"/>
              </a:ext>
            </a:extLst>
          </a:blip>
          <a:srcRect l="41273" t="22260" r="46402" b="33230"/>
          <a:stretch/>
        </p:blipFill>
        <p:spPr bwMode="auto">
          <a:xfrm rot="13344390">
            <a:off x="5925701" y="3552749"/>
            <a:ext cx="252730" cy="189230"/>
          </a:xfrm>
          <a:prstGeom prst="rect">
            <a:avLst/>
          </a:prstGeom>
          <a:noFill/>
          <a:ln>
            <a:noFill/>
          </a:ln>
          <a:extLst>
            <a:ext uri="{53640926-AAD7-44D8-BBD7-CCE9431645EC}">
              <a14:shadowObscured xmlns:a14="http://schemas.microsoft.com/office/drawing/2010/main"/>
            </a:ext>
          </a:extLst>
        </p:spPr>
      </p:pic>
      <p:pic>
        <p:nvPicPr>
          <p:cNvPr id="4" name="図 3" descr="C:\Users\kamikyuu_hitomi_1\Desktop\無題.png">
            <a:extLst>
              <a:ext uri="{FF2B5EF4-FFF2-40B4-BE49-F238E27FC236}">
                <a16:creationId xmlns:a16="http://schemas.microsoft.com/office/drawing/2014/main" id="{E29362B2-7551-44A9-8E6C-95A111A4356E}"/>
              </a:ext>
            </a:extLst>
          </p:cNvPr>
          <p:cNvPicPr/>
          <p:nvPr/>
        </p:nvPicPr>
        <p:blipFill rotWithShape="1">
          <a:blip r:embed="rId3" cstate="print">
            <a:extLst>
              <a:ext uri="{28A0092B-C50C-407E-A947-70E740481C1C}">
                <a14:useLocalDpi xmlns:a14="http://schemas.microsoft.com/office/drawing/2010/main" val="0"/>
              </a:ext>
            </a:extLst>
          </a:blip>
          <a:srcRect l="41273" t="22260" r="46402" b="33230"/>
          <a:stretch/>
        </p:blipFill>
        <p:spPr bwMode="auto">
          <a:xfrm>
            <a:off x="9830514" y="3523915"/>
            <a:ext cx="252730" cy="189230"/>
          </a:xfrm>
          <a:prstGeom prst="rect">
            <a:avLst/>
          </a:prstGeom>
          <a:noFill/>
          <a:ln>
            <a:noFill/>
          </a:ln>
          <a:extLst>
            <a:ext uri="{53640926-AAD7-44D8-BBD7-CCE9431645EC}">
              <a14:shadowObscured xmlns:a14="http://schemas.microsoft.com/office/drawing/2010/main"/>
            </a:ext>
          </a:extLst>
        </p:spPr>
      </p:pic>
      <p:sp>
        <p:nvSpPr>
          <p:cNvPr id="25" name="テキスト ボックス 45">
            <a:extLst>
              <a:ext uri="{FF2B5EF4-FFF2-40B4-BE49-F238E27FC236}">
                <a16:creationId xmlns:a16="http://schemas.microsoft.com/office/drawing/2014/main" id="{8FF7FCCD-8899-4CDE-B6DA-77890D49F6D9}"/>
              </a:ext>
            </a:extLst>
          </p:cNvPr>
          <p:cNvSpPr txBox="1"/>
          <p:nvPr/>
        </p:nvSpPr>
        <p:spPr>
          <a:xfrm>
            <a:off x="1991797" y="2965461"/>
            <a:ext cx="2591688" cy="80352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どうしてほしい？</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6" name="四角形: 角を丸くする 25">
            <a:extLst>
              <a:ext uri="{FF2B5EF4-FFF2-40B4-BE49-F238E27FC236}">
                <a16:creationId xmlns:a16="http://schemas.microsoft.com/office/drawing/2014/main" id="{7A19E6C7-604D-4D99-A1F6-0C903D3D985B}"/>
              </a:ext>
            </a:extLst>
          </p:cNvPr>
          <p:cNvSpPr/>
          <p:nvPr/>
        </p:nvSpPr>
        <p:spPr>
          <a:xfrm>
            <a:off x="1559070" y="3617907"/>
            <a:ext cx="3282156" cy="760198"/>
          </a:xfrm>
          <a:prstGeom prst="roundRect">
            <a:avLst/>
          </a:prstGeom>
          <a:solidFill>
            <a:sysClr val="window" lastClr="FFFFFF"/>
          </a:solid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2400" kern="100" dirty="0">
                <a:effectLst/>
                <a:latin typeface="游明朝" panose="02020400000000000000" pitchFamily="18" charset="-128"/>
                <a:ea typeface="游明朝" panose="02020400000000000000" pitchFamily="18" charset="-128"/>
                <a:cs typeface="Times New Roman" panose="02020603050405020304" pitchFamily="18" charset="0"/>
              </a:rPr>
              <a:t>Ａちゃんに無視をするのをやめて欲しい</a:t>
            </a:r>
          </a:p>
        </p:txBody>
      </p:sp>
      <p:grpSp>
        <p:nvGrpSpPr>
          <p:cNvPr id="28" name="グループ化 27">
            <a:extLst>
              <a:ext uri="{FF2B5EF4-FFF2-40B4-BE49-F238E27FC236}">
                <a16:creationId xmlns:a16="http://schemas.microsoft.com/office/drawing/2014/main" id="{E0EC0670-986A-42FE-8C07-07B97719F80B}"/>
              </a:ext>
            </a:extLst>
          </p:cNvPr>
          <p:cNvGrpSpPr/>
          <p:nvPr/>
        </p:nvGrpSpPr>
        <p:grpSpPr>
          <a:xfrm>
            <a:off x="971844" y="508348"/>
            <a:ext cx="9673935" cy="1278385"/>
            <a:chOff x="824837" y="381740"/>
            <a:chExt cx="9673935" cy="1278385"/>
          </a:xfrm>
        </p:grpSpPr>
        <p:sp>
          <p:nvSpPr>
            <p:cNvPr id="7" name="テキスト ボックス 62">
              <a:extLst>
                <a:ext uri="{FF2B5EF4-FFF2-40B4-BE49-F238E27FC236}">
                  <a16:creationId xmlns:a16="http://schemas.microsoft.com/office/drawing/2014/main" id="{3C0B72ED-2F64-4926-998E-688E6EE90241}"/>
                </a:ext>
              </a:extLst>
            </p:cNvPr>
            <p:cNvSpPr txBox="1"/>
            <p:nvPr/>
          </p:nvSpPr>
          <p:spPr>
            <a:xfrm>
              <a:off x="3752027" y="814134"/>
              <a:ext cx="6746745" cy="43624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800" b="1" kern="100" dirty="0">
                  <a:effectLst/>
                  <a:latin typeface="游明朝" panose="02020400000000000000" pitchFamily="18" charset="-128"/>
                  <a:ea typeface="AR P丸ゴシック体M" panose="020F0600000000000000" pitchFamily="50" charset="-128"/>
                  <a:cs typeface="Times New Roman" panose="02020603050405020304" pitchFamily="18" charset="0"/>
                </a:rPr>
                <a:t>ストレスを減らすためには『主役』になろう！</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2800" b="1" kern="100" dirty="0">
                  <a:effectLst/>
                  <a:latin typeface="AR P丸ゴシック体M" panose="020F0600000000000000" pitchFamily="50"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34A09D89-2BB3-47BB-BB0B-158F1684FC22}"/>
                </a:ext>
              </a:extLst>
            </p:cNvPr>
            <p:cNvGrpSpPr/>
            <p:nvPr/>
          </p:nvGrpSpPr>
          <p:grpSpPr>
            <a:xfrm>
              <a:off x="824837" y="381740"/>
              <a:ext cx="2732750" cy="1278385"/>
              <a:chOff x="0" y="0"/>
              <a:chExt cx="1630680" cy="767715"/>
            </a:xfrm>
          </p:grpSpPr>
          <p:sp>
            <p:nvSpPr>
              <p:cNvPr id="19" name="スクロール: 横 18">
                <a:extLst>
                  <a:ext uri="{FF2B5EF4-FFF2-40B4-BE49-F238E27FC236}">
                    <a16:creationId xmlns:a16="http://schemas.microsoft.com/office/drawing/2014/main" id="{2BF4F347-CA1F-43D2-9D7A-88299C47D56D}"/>
                  </a:ext>
                </a:extLst>
              </p:cNvPr>
              <p:cNvSpPr/>
              <p:nvPr/>
            </p:nvSpPr>
            <p:spPr>
              <a:xfrm rot="21275892">
                <a:off x="0" y="0"/>
                <a:ext cx="1630680" cy="767715"/>
              </a:xfrm>
              <a:prstGeom prst="horizontalScroll">
                <a:avLst/>
              </a:prstGeom>
              <a:solidFill>
                <a:srgbClr val="CCEC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2000" kern="100">
                    <a:effectLst/>
                    <a:latin typeface="AR PＰＯＰ体B" panose="040B0800000000000000" pitchFamily="50" charset="-128"/>
                    <a:ea typeface="游明朝" panose="02020400000000000000" pitchFamily="18" charset="-128"/>
                    <a:cs typeface="Times New Roman" panose="02020603050405020304" pitchFamily="18" charset="0"/>
                  </a:rPr>
                  <a:t> </a:t>
                </a:r>
                <a:endParaRPr lang="ja-JP" sz="2000" kern="100">
                  <a:effectLst/>
                  <a:ea typeface="游明朝" panose="02020400000000000000" pitchFamily="18" charset="-128"/>
                  <a:cs typeface="Times New Roman" panose="02020603050405020304" pitchFamily="18" charset="0"/>
                </a:endParaRPr>
              </a:p>
            </p:txBody>
          </p:sp>
          <p:sp>
            <p:nvSpPr>
              <p:cNvPr id="20" name="テキスト ボックス 144">
                <a:extLst>
                  <a:ext uri="{FF2B5EF4-FFF2-40B4-BE49-F238E27FC236}">
                    <a16:creationId xmlns:a16="http://schemas.microsoft.com/office/drawing/2014/main" id="{E3CB19B7-C064-4C62-A8B5-7D0F7A560A1E}"/>
                  </a:ext>
                </a:extLst>
              </p:cNvPr>
              <p:cNvSpPr txBox="1"/>
              <p:nvPr/>
            </p:nvSpPr>
            <p:spPr>
              <a:xfrm rot="21275892">
                <a:off x="124691" y="183467"/>
                <a:ext cx="1064260" cy="329565"/>
              </a:xfrm>
              <a:prstGeom prst="rect">
                <a:avLst/>
              </a:prstGeom>
              <a:noFill/>
              <a:ln w="9525">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000" kern="100">
                    <a:effectLst/>
                    <a:latin typeface="游明朝" panose="02020400000000000000" pitchFamily="18" charset="-128"/>
                    <a:ea typeface="AR PＰＯＰ体B" panose="040B0800000000000000" pitchFamily="50" charset="-128"/>
                    <a:cs typeface="Times New Roman" panose="02020603050405020304" pitchFamily="18" charset="0"/>
                  </a:rPr>
                  <a:t>さぁここで</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2000" kern="100">
                    <a:effectLst/>
                    <a:latin typeface="AR P丸ゴシック体M" panose="020F0600000000000000" pitchFamily="50" charset="-128"/>
                    <a:ea typeface="游明朝" panose="02020400000000000000" pitchFamily="18" charset="-128"/>
                    <a:cs typeface="Times New Roman" panose="02020603050405020304" pitchFamily="18" charset="0"/>
                  </a:rPr>
                  <a:t>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145">
                <a:extLst>
                  <a:ext uri="{FF2B5EF4-FFF2-40B4-BE49-F238E27FC236}">
                    <a16:creationId xmlns:a16="http://schemas.microsoft.com/office/drawing/2014/main" id="{E84CC225-E3B9-498F-9830-6FC3D48011DA}"/>
                  </a:ext>
                </a:extLst>
              </p:cNvPr>
              <p:cNvSpPr txBox="1"/>
              <p:nvPr/>
            </p:nvSpPr>
            <p:spPr>
              <a:xfrm rot="21275892">
                <a:off x="207818" y="324185"/>
                <a:ext cx="1351722" cy="330118"/>
              </a:xfrm>
              <a:prstGeom prst="rect">
                <a:avLst/>
              </a:prstGeom>
              <a:noFill/>
              <a:ln w="9525">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000" kern="100">
                    <a:effectLst/>
                    <a:latin typeface="游明朝" panose="02020400000000000000" pitchFamily="18" charset="-128"/>
                    <a:ea typeface="AR PＰＯＰ体B" panose="040B0800000000000000" pitchFamily="50" charset="-128"/>
                    <a:cs typeface="Times New Roman" panose="02020603050405020304" pitchFamily="18" charset="0"/>
                  </a:rPr>
                  <a:t>トキめく魔法のヒント</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sp>
        <p:nvSpPr>
          <p:cNvPr id="9" name="下矢印 150">
            <a:extLst>
              <a:ext uri="{FF2B5EF4-FFF2-40B4-BE49-F238E27FC236}">
                <a16:creationId xmlns:a16="http://schemas.microsoft.com/office/drawing/2014/main" id="{AE962803-B651-4DA4-8396-B4819F3885D8}"/>
              </a:ext>
            </a:extLst>
          </p:cNvPr>
          <p:cNvSpPr/>
          <p:nvPr/>
        </p:nvSpPr>
        <p:spPr>
          <a:xfrm>
            <a:off x="6241247" y="2598965"/>
            <a:ext cx="3534946" cy="499242"/>
          </a:xfrm>
          <a:custGeom>
            <a:avLst/>
            <a:gdLst>
              <a:gd name="connsiteX0" fmla="*/ 0 w 3971176"/>
              <a:gd name="connsiteY0" fmla="*/ 249621 h 499242"/>
              <a:gd name="connsiteX1" fmla="*/ 992794 w 3971176"/>
              <a:gd name="connsiteY1" fmla="*/ 249621 h 499242"/>
              <a:gd name="connsiteX2" fmla="*/ 992794 w 3971176"/>
              <a:gd name="connsiteY2" fmla="*/ 0 h 499242"/>
              <a:gd name="connsiteX3" fmla="*/ 2978382 w 3971176"/>
              <a:gd name="connsiteY3" fmla="*/ 0 h 499242"/>
              <a:gd name="connsiteX4" fmla="*/ 2978382 w 3971176"/>
              <a:gd name="connsiteY4" fmla="*/ 249621 h 499242"/>
              <a:gd name="connsiteX5" fmla="*/ 3971176 w 3971176"/>
              <a:gd name="connsiteY5" fmla="*/ 249621 h 499242"/>
              <a:gd name="connsiteX6" fmla="*/ 1985588 w 3971176"/>
              <a:gd name="connsiteY6" fmla="*/ 499242 h 499242"/>
              <a:gd name="connsiteX7" fmla="*/ 0 w 3971176"/>
              <a:gd name="connsiteY7" fmla="*/ 249621 h 499242"/>
              <a:gd name="connsiteX0" fmla="*/ 0 w 3491782"/>
              <a:gd name="connsiteY0" fmla="*/ 285132 h 499242"/>
              <a:gd name="connsiteX1" fmla="*/ 513400 w 3491782"/>
              <a:gd name="connsiteY1" fmla="*/ 249621 h 499242"/>
              <a:gd name="connsiteX2" fmla="*/ 513400 w 3491782"/>
              <a:gd name="connsiteY2" fmla="*/ 0 h 499242"/>
              <a:gd name="connsiteX3" fmla="*/ 2498988 w 3491782"/>
              <a:gd name="connsiteY3" fmla="*/ 0 h 499242"/>
              <a:gd name="connsiteX4" fmla="*/ 2498988 w 3491782"/>
              <a:gd name="connsiteY4" fmla="*/ 249621 h 499242"/>
              <a:gd name="connsiteX5" fmla="*/ 3491782 w 3491782"/>
              <a:gd name="connsiteY5" fmla="*/ 249621 h 499242"/>
              <a:gd name="connsiteX6" fmla="*/ 1506194 w 3491782"/>
              <a:gd name="connsiteY6" fmla="*/ 499242 h 499242"/>
              <a:gd name="connsiteX7" fmla="*/ 0 w 3491782"/>
              <a:gd name="connsiteY7" fmla="*/ 285132 h 499242"/>
              <a:gd name="connsiteX0" fmla="*/ 0 w 3047898"/>
              <a:gd name="connsiteY0" fmla="*/ 285132 h 499242"/>
              <a:gd name="connsiteX1" fmla="*/ 513400 w 3047898"/>
              <a:gd name="connsiteY1" fmla="*/ 249621 h 499242"/>
              <a:gd name="connsiteX2" fmla="*/ 513400 w 3047898"/>
              <a:gd name="connsiteY2" fmla="*/ 0 h 499242"/>
              <a:gd name="connsiteX3" fmla="*/ 2498988 w 3047898"/>
              <a:gd name="connsiteY3" fmla="*/ 0 h 499242"/>
              <a:gd name="connsiteX4" fmla="*/ 2498988 w 3047898"/>
              <a:gd name="connsiteY4" fmla="*/ 249621 h 499242"/>
              <a:gd name="connsiteX5" fmla="*/ 3047898 w 3047898"/>
              <a:gd name="connsiteY5" fmla="*/ 249621 h 499242"/>
              <a:gd name="connsiteX6" fmla="*/ 1506194 w 3047898"/>
              <a:gd name="connsiteY6" fmla="*/ 499242 h 499242"/>
              <a:gd name="connsiteX7" fmla="*/ 0 w 3047898"/>
              <a:gd name="connsiteY7" fmla="*/ 285132 h 4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7898" h="499242">
                <a:moveTo>
                  <a:pt x="0" y="285132"/>
                </a:moveTo>
                <a:lnTo>
                  <a:pt x="513400" y="249621"/>
                </a:lnTo>
                <a:lnTo>
                  <a:pt x="513400" y="0"/>
                </a:lnTo>
                <a:lnTo>
                  <a:pt x="2498988" y="0"/>
                </a:lnTo>
                <a:lnTo>
                  <a:pt x="2498988" y="249621"/>
                </a:lnTo>
                <a:lnTo>
                  <a:pt x="3047898" y="249621"/>
                </a:lnTo>
                <a:lnTo>
                  <a:pt x="1506194" y="499242"/>
                </a:lnTo>
                <a:lnTo>
                  <a:pt x="0" y="285132"/>
                </a:lnTo>
                <a:close/>
              </a:path>
            </a:pathLst>
          </a:custGeom>
          <a:solidFill>
            <a:sysClr val="window" lastClr="FFFFFF"/>
          </a:solidFill>
          <a:ln w="19050" cap="flat" cmpd="sng" algn="ctr">
            <a:solidFill>
              <a:srgbClr val="0070C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2400" kern="100" dirty="0">
                <a:effectLst/>
                <a:latin typeface="游明朝" panose="02020400000000000000" pitchFamily="18" charset="-128"/>
                <a:ea typeface="游明朝" panose="02020400000000000000" pitchFamily="18" charset="-128"/>
                <a:cs typeface="Times New Roman" panose="02020603050405020304" pitchFamily="18" charset="0"/>
              </a:rPr>
              <a:t>自分が主役だと</a:t>
            </a:r>
          </a:p>
        </p:txBody>
      </p:sp>
      <p:sp>
        <p:nvSpPr>
          <p:cNvPr id="17" name="テキスト ボックス 152">
            <a:extLst>
              <a:ext uri="{FF2B5EF4-FFF2-40B4-BE49-F238E27FC236}">
                <a16:creationId xmlns:a16="http://schemas.microsoft.com/office/drawing/2014/main" id="{F36410EA-C95A-44CB-8C78-786E4BA7EB91}"/>
              </a:ext>
            </a:extLst>
          </p:cNvPr>
          <p:cNvSpPr txBox="1"/>
          <p:nvPr/>
        </p:nvSpPr>
        <p:spPr>
          <a:xfrm>
            <a:off x="7083939" y="3000877"/>
            <a:ext cx="1871980" cy="803583"/>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どうしたい？</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四角形: 角を丸くする 17">
            <a:extLst>
              <a:ext uri="{FF2B5EF4-FFF2-40B4-BE49-F238E27FC236}">
                <a16:creationId xmlns:a16="http://schemas.microsoft.com/office/drawing/2014/main" id="{99AF89B4-0FBC-48C3-990D-C4C88BD9FDCA}"/>
              </a:ext>
            </a:extLst>
          </p:cNvPr>
          <p:cNvSpPr/>
          <p:nvPr/>
        </p:nvSpPr>
        <p:spPr>
          <a:xfrm>
            <a:off x="6209344" y="3647364"/>
            <a:ext cx="3621335" cy="762673"/>
          </a:xfrm>
          <a:prstGeom prst="roundRect">
            <a:avLst/>
          </a:prstGeom>
          <a:solidFill>
            <a:sysClr val="window" lastClr="FFFFFF"/>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2400" kern="100" dirty="0">
                <a:effectLst/>
                <a:latin typeface="游明朝" panose="02020400000000000000" pitchFamily="18" charset="-128"/>
                <a:ea typeface="游明朝" panose="02020400000000000000" pitchFamily="18" charset="-128"/>
                <a:cs typeface="Times New Roman" panose="02020603050405020304" pitchFamily="18" charset="0"/>
              </a:rPr>
              <a:t>Ａちゃんと前のように楽しく話がしたい</a:t>
            </a:r>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58">
            <a:extLst>
              <a:ext uri="{FF2B5EF4-FFF2-40B4-BE49-F238E27FC236}">
                <a16:creationId xmlns:a16="http://schemas.microsoft.com/office/drawing/2014/main" id="{2075EFB7-EED7-4143-834D-43E990951A8F}"/>
              </a:ext>
            </a:extLst>
          </p:cNvPr>
          <p:cNvSpPr txBox="1"/>
          <p:nvPr/>
        </p:nvSpPr>
        <p:spPr>
          <a:xfrm>
            <a:off x="5916869" y="4602347"/>
            <a:ext cx="4276673" cy="103505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自分が主役だと「したいこと」が浮かんできて，自分ができることがたくさん考えられるね</a:t>
            </a:r>
            <a:r>
              <a:rPr 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81">
            <a:extLst>
              <a:ext uri="{FF2B5EF4-FFF2-40B4-BE49-F238E27FC236}">
                <a16:creationId xmlns:a16="http://schemas.microsoft.com/office/drawing/2014/main" id="{073F922C-F4AB-4CBF-9AB6-FB0B71C09ACA}"/>
              </a:ext>
            </a:extLst>
          </p:cNvPr>
          <p:cNvSpPr txBox="1"/>
          <p:nvPr/>
        </p:nvSpPr>
        <p:spPr>
          <a:xfrm>
            <a:off x="4562565" y="1328648"/>
            <a:ext cx="2078441" cy="405543"/>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起こった出来事</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29" name="グループ化 28">
            <a:extLst>
              <a:ext uri="{FF2B5EF4-FFF2-40B4-BE49-F238E27FC236}">
                <a16:creationId xmlns:a16="http://schemas.microsoft.com/office/drawing/2014/main" id="{35E93973-B1B8-4142-84AA-1870E6477897}"/>
              </a:ext>
            </a:extLst>
          </p:cNvPr>
          <p:cNvGrpSpPr/>
          <p:nvPr/>
        </p:nvGrpSpPr>
        <p:grpSpPr>
          <a:xfrm>
            <a:off x="2144625" y="1912525"/>
            <a:ext cx="7984230" cy="828695"/>
            <a:chOff x="3701170" y="1997552"/>
            <a:chExt cx="7300425" cy="828695"/>
          </a:xfrm>
        </p:grpSpPr>
        <p:sp>
          <p:nvSpPr>
            <p:cNvPr id="16" name="四角形: 角を丸くする 15">
              <a:extLst>
                <a:ext uri="{FF2B5EF4-FFF2-40B4-BE49-F238E27FC236}">
                  <a16:creationId xmlns:a16="http://schemas.microsoft.com/office/drawing/2014/main" id="{3B6879EA-8E6E-4437-B7A6-965B724A8011}"/>
                </a:ext>
              </a:extLst>
            </p:cNvPr>
            <p:cNvSpPr/>
            <p:nvPr/>
          </p:nvSpPr>
          <p:spPr>
            <a:xfrm>
              <a:off x="3701170" y="1997552"/>
              <a:ext cx="6746745" cy="508106"/>
            </a:xfrm>
            <a:prstGeom prst="roundRect">
              <a:avLst/>
            </a:prstGeom>
            <a:noFill/>
            <a:ln w="28575" cmpd="thickThin">
              <a:solidFill>
                <a:srgbClr val="00B0F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400" kern="100">
                  <a:effectLst/>
                  <a:ea typeface="游明朝" panose="02020400000000000000" pitchFamily="18" charset="-128"/>
                  <a:cs typeface="Times New Roman" panose="02020603050405020304" pitchFamily="18" charset="0"/>
                </a:rPr>
                <a:t> </a:t>
              </a:r>
              <a:endParaRPr lang="ja-JP" sz="2400" kern="100">
                <a:effectLst/>
                <a:ea typeface="游明朝" panose="02020400000000000000" pitchFamily="18" charset="-128"/>
                <a:cs typeface="Times New Roman" panose="02020603050405020304" pitchFamily="18" charset="0"/>
              </a:endParaRPr>
            </a:p>
          </p:txBody>
        </p:sp>
        <p:sp>
          <p:nvSpPr>
            <p:cNvPr id="14" name="テキスト ボックス 83">
              <a:extLst>
                <a:ext uri="{FF2B5EF4-FFF2-40B4-BE49-F238E27FC236}">
                  <a16:creationId xmlns:a16="http://schemas.microsoft.com/office/drawing/2014/main" id="{F7B7FD5F-0080-47DD-A26D-C45224F11327}"/>
                </a:ext>
              </a:extLst>
            </p:cNvPr>
            <p:cNvSpPr txBox="1"/>
            <p:nvPr/>
          </p:nvSpPr>
          <p:spPr>
            <a:xfrm>
              <a:off x="3844742" y="2026234"/>
              <a:ext cx="7156853" cy="8000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ea typeface="游明朝" panose="02020400000000000000" pitchFamily="18" charset="-128"/>
                  <a:cs typeface="Times New Roman" panose="02020603050405020304" pitchFamily="18" charset="0"/>
                </a:rPr>
                <a:t>Ａちゃんにあいさつをしたけど，返事がなかった。</a:t>
              </a:r>
            </a:p>
          </p:txBody>
        </p:sp>
      </p:grpSp>
      <p:sp>
        <p:nvSpPr>
          <p:cNvPr id="32" name="下矢印 150">
            <a:extLst>
              <a:ext uri="{FF2B5EF4-FFF2-40B4-BE49-F238E27FC236}">
                <a16:creationId xmlns:a16="http://schemas.microsoft.com/office/drawing/2014/main" id="{505D3F23-39E3-4C10-AC83-F4D2E7BD6E77}"/>
              </a:ext>
            </a:extLst>
          </p:cNvPr>
          <p:cNvSpPr/>
          <p:nvPr/>
        </p:nvSpPr>
        <p:spPr>
          <a:xfrm>
            <a:off x="1432675" y="2598965"/>
            <a:ext cx="3534946" cy="499242"/>
          </a:xfrm>
          <a:custGeom>
            <a:avLst/>
            <a:gdLst>
              <a:gd name="connsiteX0" fmla="*/ 0 w 3971176"/>
              <a:gd name="connsiteY0" fmla="*/ 249621 h 499242"/>
              <a:gd name="connsiteX1" fmla="*/ 992794 w 3971176"/>
              <a:gd name="connsiteY1" fmla="*/ 249621 h 499242"/>
              <a:gd name="connsiteX2" fmla="*/ 992794 w 3971176"/>
              <a:gd name="connsiteY2" fmla="*/ 0 h 499242"/>
              <a:gd name="connsiteX3" fmla="*/ 2978382 w 3971176"/>
              <a:gd name="connsiteY3" fmla="*/ 0 h 499242"/>
              <a:gd name="connsiteX4" fmla="*/ 2978382 w 3971176"/>
              <a:gd name="connsiteY4" fmla="*/ 249621 h 499242"/>
              <a:gd name="connsiteX5" fmla="*/ 3971176 w 3971176"/>
              <a:gd name="connsiteY5" fmla="*/ 249621 h 499242"/>
              <a:gd name="connsiteX6" fmla="*/ 1985588 w 3971176"/>
              <a:gd name="connsiteY6" fmla="*/ 499242 h 499242"/>
              <a:gd name="connsiteX7" fmla="*/ 0 w 3971176"/>
              <a:gd name="connsiteY7" fmla="*/ 249621 h 499242"/>
              <a:gd name="connsiteX0" fmla="*/ 0 w 3491782"/>
              <a:gd name="connsiteY0" fmla="*/ 285132 h 499242"/>
              <a:gd name="connsiteX1" fmla="*/ 513400 w 3491782"/>
              <a:gd name="connsiteY1" fmla="*/ 249621 h 499242"/>
              <a:gd name="connsiteX2" fmla="*/ 513400 w 3491782"/>
              <a:gd name="connsiteY2" fmla="*/ 0 h 499242"/>
              <a:gd name="connsiteX3" fmla="*/ 2498988 w 3491782"/>
              <a:gd name="connsiteY3" fmla="*/ 0 h 499242"/>
              <a:gd name="connsiteX4" fmla="*/ 2498988 w 3491782"/>
              <a:gd name="connsiteY4" fmla="*/ 249621 h 499242"/>
              <a:gd name="connsiteX5" fmla="*/ 3491782 w 3491782"/>
              <a:gd name="connsiteY5" fmla="*/ 249621 h 499242"/>
              <a:gd name="connsiteX6" fmla="*/ 1506194 w 3491782"/>
              <a:gd name="connsiteY6" fmla="*/ 499242 h 499242"/>
              <a:gd name="connsiteX7" fmla="*/ 0 w 3491782"/>
              <a:gd name="connsiteY7" fmla="*/ 285132 h 499242"/>
              <a:gd name="connsiteX0" fmla="*/ 0 w 3047898"/>
              <a:gd name="connsiteY0" fmla="*/ 285132 h 499242"/>
              <a:gd name="connsiteX1" fmla="*/ 513400 w 3047898"/>
              <a:gd name="connsiteY1" fmla="*/ 249621 h 499242"/>
              <a:gd name="connsiteX2" fmla="*/ 513400 w 3047898"/>
              <a:gd name="connsiteY2" fmla="*/ 0 h 499242"/>
              <a:gd name="connsiteX3" fmla="*/ 2498988 w 3047898"/>
              <a:gd name="connsiteY3" fmla="*/ 0 h 499242"/>
              <a:gd name="connsiteX4" fmla="*/ 2498988 w 3047898"/>
              <a:gd name="connsiteY4" fmla="*/ 249621 h 499242"/>
              <a:gd name="connsiteX5" fmla="*/ 3047898 w 3047898"/>
              <a:gd name="connsiteY5" fmla="*/ 249621 h 499242"/>
              <a:gd name="connsiteX6" fmla="*/ 1506194 w 3047898"/>
              <a:gd name="connsiteY6" fmla="*/ 499242 h 499242"/>
              <a:gd name="connsiteX7" fmla="*/ 0 w 3047898"/>
              <a:gd name="connsiteY7" fmla="*/ 285132 h 4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7898" h="499242">
                <a:moveTo>
                  <a:pt x="0" y="285132"/>
                </a:moveTo>
                <a:lnTo>
                  <a:pt x="513400" y="249621"/>
                </a:lnTo>
                <a:lnTo>
                  <a:pt x="513400" y="0"/>
                </a:lnTo>
                <a:lnTo>
                  <a:pt x="2498988" y="0"/>
                </a:lnTo>
                <a:lnTo>
                  <a:pt x="2498988" y="249621"/>
                </a:lnTo>
                <a:lnTo>
                  <a:pt x="3047898" y="249621"/>
                </a:lnTo>
                <a:lnTo>
                  <a:pt x="1506194" y="499242"/>
                </a:lnTo>
                <a:lnTo>
                  <a:pt x="0" y="285132"/>
                </a:lnTo>
                <a:close/>
              </a:path>
            </a:pathLst>
          </a:custGeom>
          <a:solidFill>
            <a:sysClr val="window" lastClr="FFFFFF"/>
          </a:solidFill>
          <a:ln w="19050" cap="flat" cmpd="sng" algn="ctr">
            <a:solidFill>
              <a:srgbClr val="0070C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相手</a:t>
            </a:r>
            <a:r>
              <a:rPr lang="ja-JP" sz="2400" kern="100" dirty="0">
                <a:effectLst/>
                <a:latin typeface="游明朝" panose="02020400000000000000" pitchFamily="18" charset="-128"/>
                <a:ea typeface="游明朝" panose="02020400000000000000" pitchFamily="18" charset="-128"/>
                <a:cs typeface="Times New Roman" panose="02020603050405020304" pitchFamily="18" charset="0"/>
              </a:rPr>
              <a:t>が主役だと</a:t>
            </a:r>
          </a:p>
        </p:txBody>
      </p:sp>
      <p:cxnSp>
        <p:nvCxnSpPr>
          <p:cNvPr id="10" name="直線コネクタ 9">
            <a:extLst>
              <a:ext uri="{FF2B5EF4-FFF2-40B4-BE49-F238E27FC236}">
                <a16:creationId xmlns:a16="http://schemas.microsoft.com/office/drawing/2014/main" id="{F49693A6-372F-458A-9DE8-8BC70E2AACAC}"/>
              </a:ext>
            </a:extLst>
          </p:cNvPr>
          <p:cNvCxnSpPr/>
          <p:nvPr/>
        </p:nvCxnSpPr>
        <p:spPr>
          <a:xfrm>
            <a:off x="7814198" y="5284508"/>
            <a:ext cx="23793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E9A8EE36-3DB4-40B2-8E73-A11B55C6ECB3}"/>
              </a:ext>
            </a:extLst>
          </p:cNvPr>
          <p:cNvGrpSpPr/>
          <p:nvPr/>
        </p:nvGrpSpPr>
        <p:grpSpPr>
          <a:xfrm>
            <a:off x="1299268" y="4775646"/>
            <a:ext cx="3541958" cy="1034959"/>
            <a:chOff x="1582695" y="4770148"/>
            <a:chExt cx="3541958" cy="1034959"/>
          </a:xfrm>
        </p:grpSpPr>
        <p:sp>
          <p:nvSpPr>
            <p:cNvPr id="24" name="テキスト ボックス 51">
              <a:extLst>
                <a:ext uri="{FF2B5EF4-FFF2-40B4-BE49-F238E27FC236}">
                  <a16:creationId xmlns:a16="http://schemas.microsoft.com/office/drawing/2014/main" id="{52B10EB2-506C-4E1F-9381-CEEDC131892D}"/>
                </a:ext>
              </a:extLst>
            </p:cNvPr>
            <p:cNvSpPr txBox="1"/>
            <p:nvPr/>
          </p:nvSpPr>
          <p:spPr>
            <a:xfrm>
              <a:off x="1582695" y="4770148"/>
              <a:ext cx="3541958" cy="103495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228600" algn="just">
                <a:spcAft>
                  <a:spcPts val="0"/>
                </a:spcAft>
              </a:pP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これだと「相手まかせ」になってしまって，自分ができることが少なくなってしまうね・・・</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3" name="直線コネクタ 12">
              <a:extLst>
                <a:ext uri="{FF2B5EF4-FFF2-40B4-BE49-F238E27FC236}">
                  <a16:creationId xmlns:a16="http://schemas.microsoft.com/office/drawing/2014/main" id="{A52364B4-A7F9-42FB-BA9C-4D01308BFC25}"/>
                </a:ext>
              </a:extLst>
            </p:cNvPr>
            <p:cNvCxnSpPr/>
            <p:nvPr/>
          </p:nvCxnSpPr>
          <p:spPr>
            <a:xfrm>
              <a:off x="3148553" y="4920792"/>
              <a:ext cx="1976100" cy="0"/>
            </a:xfrm>
            <a:prstGeom prst="line">
              <a:avLst/>
            </a:prstGeom>
            <a:ln w="28575">
              <a:solidFill>
                <a:srgbClr val="4246E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07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9" grpId="0" animBg="1"/>
      <p:bldP spid="17" grpId="0"/>
      <p:bldP spid="18" grpId="0" animBg="1"/>
      <p:bldP spid="11" grpId="0"/>
      <p:bldP spid="15" grpId="0"/>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83739" y="819490"/>
            <a:ext cx="6831714" cy="2680948"/>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2000" b="1" kern="100" dirty="0">
                <a:ln>
                  <a:noFill/>
                </a:ln>
                <a:effectLst/>
                <a:ea typeface="AR P丸ゴシック体M" panose="020F0600000000000000" pitchFamily="50" charset="-128"/>
                <a:cs typeface="Times New Roman" panose="02020603050405020304" pitchFamily="18" charset="0"/>
              </a:rPr>
              <a:t>　</a:t>
            </a:r>
            <a:endParaRPr lang="ja-JP" sz="2000" kern="100" dirty="0">
              <a:effectLst/>
              <a:ea typeface="ＭＳ 明朝" panose="02020609040205080304" pitchFamily="17" charset="-128"/>
              <a:cs typeface="Times New Roman" panose="02020603050405020304" pitchFamily="18" charset="0"/>
            </a:endParaRPr>
          </a:p>
        </p:txBody>
      </p:sp>
      <p:sp>
        <p:nvSpPr>
          <p:cNvPr id="7" name="角丸四角形 31">
            <a:extLst>
              <a:ext uri="{FF2B5EF4-FFF2-40B4-BE49-F238E27FC236}">
                <a16:creationId xmlns:a16="http://schemas.microsoft.com/office/drawing/2014/main" id="{B893D714-34DB-4AAC-BAE4-E76067152EB6}"/>
              </a:ext>
            </a:extLst>
          </p:cNvPr>
          <p:cNvSpPr/>
          <p:nvPr/>
        </p:nvSpPr>
        <p:spPr>
          <a:xfrm>
            <a:off x="894579" y="664097"/>
            <a:ext cx="1537661" cy="595149"/>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ffectLst/>
                <a:ea typeface="AR P丸ゴシック体M" panose="020F0600000000000000" pitchFamily="50" charset="-128"/>
                <a:cs typeface="Times New Roman" panose="02020603050405020304" pitchFamily="18" charset="0"/>
              </a:rPr>
              <a:t>３</a:t>
            </a:r>
            <a:endParaRPr lang="ja-JP" sz="2200" kern="100" dirty="0">
              <a:effectLst/>
              <a:ea typeface="ＭＳ 明朝" panose="02020609040205080304" pitchFamily="17" charset="-128"/>
              <a:cs typeface="Times New Roman" panose="02020603050405020304" pitchFamily="18" charset="0"/>
            </a:endParaRPr>
          </a:p>
        </p:txBody>
      </p:sp>
      <p:sp>
        <p:nvSpPr>
          <p:cNvPr id="6" name="角丸四角形 4">
            <a:extLst>
              <a:ext uri="{FF2B5EF4-FFF2-40B4-BE49-F238E27FC236}">
                <a16:creationId xmlns:a16="http://schemas.microsoft.com/office/drawing/2014/main" id="{85305850-B1D8-4B9F-9C6F-FD1AA1D44406}"/>
              </a:ext>
            </a:extLst>
          </p:cNvPr>
          <p:cNvSpPr/>
          <p:nvPr/>
        </p:nvSpPr>
        <p:spPr>
          <a:xfrm>
            <a:off x="678814" y="1418738"/>
            <a:ext cx="3506851" cy="595150"/>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altLang="en-US" sz="2200" kern="100" dirty="0">
                <a:latin typeface="Century" panose="02040604050505020304" pitchFamily="18" charset="0"/>
                <a:ea typeface="AR P丸ゴシック体M" panose="020F0600000000000000" pitchFamily="50" charset="-128"/>
                <a:cs typeface="Times New Roman" panose="02020603050405020304" pitchFamily="18" charset="0"/>
              </a:rPr>
              <a:t>あなた</a:t>
            </a:r>
            <a:r>
              <a:rPr lang="ja-JP" altLang="en-US"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は</a:t>
            </a:r>
            <a:endParaRPr lang="en-US" alt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endParaRPr>
          </a:p>
          <a:p>
            <a:pPr marL="228600" algn="l">
              <a:spcAft>
                <a:spcPts val="0"/>
              </a:spcAft>
            </a:pPr>
            <a:r>
              <a:rPr lang="ja-JP" altLang="en-US"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どうなりたい？</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3" name="グループ化 2"/>
          <p:cNvGrpSpPr/>
          <p:nvPr/>
        </p:nvGrpSpPr>
        <p:grpSpPr>
          <a:xfrm>
            <a:off x="2903580" y="3714329"/>
            <a:ext cx="8806692" cy="1743022"/>
            <a:chOff x="2903580" y="3714329"/>
            <a:chExt cx="8806692" cy="1743022"/>
          </a:xfrm>
        </p:grpSpPr>
        <p:sp>
          <p:nvSpPr>
            <p:cNvPr id="5" name="円形吹き出し 28">
              <a:extLst>
                <a:ext uri="{FF2B5EF4-FFF2-40B4-BE49-F238E27FC236}">
                  <a16:creationId xmlns:a16="http://schemas.microsoft.com/office/drawing/2014/main" id="{39101B85-6543-4811-BE85-63003195AD21}"/>
                </a:ext>
              </a:extLst>
            </p:cNvPr>
            <p:cNvSpPr/>
            <p:nvPr/>
          </p:nvSpPr>
          <p:spPr>
            <a:xfrm rot="10800000">
              <a:off x="2903580" y="3714329"/>
              <a:ext cx="7392032" cy="1743022"/>
            </a:xfrm>
            <a:custGeom>
              <a:avLst/>
              <a:gdLst>
                <a:gd name="connsiteX0" fmla="*/ 2009277 w 4843848"/>
                <a:gd name="connsiteY0" fmla="*/ 1397375 h 1150018"/>
                <a:gd name="connsiteX1" fmla="*/ 1681805 w 4843848"/>
                <a:gd name="connsiteY1" fmla="*/ 1122511 h 1150018"/>
                <a:gd name="connsiteX2" fmla="*/ 1665335 w 4843848"/>
                <a:gd name="connsiteY2" fmla="*/ 28777 h 1150018"/>
                <a:gd name="connsiteX3" fmla="*/ 2609833 w 4843848"/>
                <a:gd name="connsiteY3" fmla="*/ 1733 h 1150018"/>
                <a:gd name="connsiteX4" fmla="*/ 4842413 w 4843848"/>
                <a:gd name="connsiteY4" fmla="*/ 594796 h 1150018"/>
                <a:gd name="connsiteX5" fmla="*/ 2599565 w 4843848"/>
                <a:gd name="connsiteY5" fmla="*/ 1148469 h 1150018"/>
                <a:gd name="connsiteX6" fmla="*/ 2009277 w 4843848"/>
                <a:gd name="connsiteY6" fmla="*/ 1397375 h 1150018"/>
                <a:gd name="connsiteX0" fmla="*/ 2009277 w 4843872"/>
                <a:gd name="connsiteY0" fmla="*/ 1397375 h 1397375"/>
                <a:gd name="connsiteX1" fmla="*/ 1681805 w 4843872"/>
                <a:gd name="connsiteY1" fmla="*/ 1122511 h 1397375"/>
                <a:gd name="connsiteX2" fmla="*/ 1665335 w 4843872"/>
                <a:gd name="connsiteY2" fmla="*/ 28777 h 1397375"/>
                <a:gd name="connsiteX3" fmla="*/ 2609833 w 4843872"/>
                <a:gd name="connsiteY3" fmla="*/ 1733 h 1397375"/>
                <a:gd name="connsiteX4" fmla="*/ 4842413 w 4843872"/>
                <a:gd name="connsiteY4" fmla="*/ 594796 h 1397375"/>
                <a:gd name="connsiteX5" fmla="*/ 2029114 w 4843872"/>
                <a:gd name="connsiteY5" fmla="*/ 1156858 h 1397375"/>
                <a:gd name="connsiteX6" fmla="*/ 2009277 w 4843872"/>
                <a:gd name="connsiteY6" fmla="*/ 1397375 h 139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3872" h="1397375">
                  <a:moveTo>
                    <a:pt x="2009277" y="1397375"/>
                  </a:moveTo>
                  <a:lnTo>
                    <a:pt x="1681805" y="1122511"/>
                  </a:lnTo>
                  <a:cubicBezTo>
                    <a:pt x="-552193" y="952285"/>
                    <a:pt x="-563479" y="202791"/>
                    <a:pt x="1665335" y="28777"/>
                  </a:cubicBezTo>
                  <a:cubicBezTo>
                    <a:pt x="1969541" y="5026"/>
                    <a:pt x="2290566" y="-4166"/>
                    <a:pt x="2609833" y="1733"/>
                  </a:cubicBezTo>
                  <a:cubicBezTo>
                    <a:pt x="3902793" y="25622"/>
                    <a:pt x="4887040" y="287078"/>
                    <a:pt x="4842413" y="594796"/>
                  </a:cubicBezTo>
                  <a:cubicBezTo>
                    <a:pt x="4799856" y="888238"/>
                    <a:pt x="3262487" y="1135322"/>
                    <a:pt x="2029114" y="1156858"/>
                  </a:cubicBezTo>
                  <a:lnTo>
                    <a:pt x="2009277" y="1397375"/>
                  </a:lnTo>
                  <a:close/>
                </a:path>
              </a:pathLst>
            </a:cu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8" name="テキスト ボックス 7">
              <a:extLst>
                <a:ext uri="{FF2B5EF4-FFF2-40B4-BE49-F238E27FC236}">
                  <a16:creationId xmlns:a16="http://schemas.microsoft.com/office/drawing/2014/main" id="{E6C6F788-8A46-4E83-8ACD-73176271083E}"/>
                </a:ext>
              </a:extLst>
            </p:cNvPr>
            <p:cNvSpPr txBox="1"/>
            <p:nvPr/>
          </p:nvSpPr>
          <p:spPr>
            <a:xfrm>
              <a:off x="3376402" y="4223720"/>
              <a:ext cx="8333870" cy="892552"/>
            </a:xfrm>
            <a:prstGeom prst="rect">
              <a:avLst/>
            </a:prstGeom>
            <a:noFill/>
          </p:spPr>
          <p:txBody>
            <a:bodyPr wrap="square" rtlCol="0">
              <a:spAutoFit/>
            </a:bodyPr>
            <a:lstStyle/>
            <a:p>
              <a:r>
                <a:rPr kumimoji="1" lang="ja-JP" altLang="en-US" sz="2600" dirty="0">
                  <a:latin typeface="AR P丸ゴシック体M" panose="020F0600000000000000" pitchFamily="50" charset="-128"/>
                  <a:ea typeface="AR P丸ゴシック体M" panose="020F0600000000000000" pitchFamily="50" charset="-128"/>
                </a:rPr>
                <a:t>　　自分を主役にして，</a:t>
              </a:r>
              <a:endParaRPr kumimoji="1" lang="en-US" altLang="ja-JP" sz="2600" dirty="0">
                <a:latin typeface="AR P丸ゴシック体M" panose="020F0600000000000000" pitchFamily="50" charset="-128"/>
                <a:ea typeface="AR P丸ゴシック体M" panose="020F0600000000000000" pitchFamily="50" charset="-128"/>
              </a:endParaRPr>
            </a:p>
            <a:p>
              <a:r>
                <a:rPr kumimoji="1" lang="ja-JP" altLang="en-US" sz="2600" dirty="0">
                  <a:latin typeface="AR P丸ゴシック体M" panose="020F0600000000000000" pitchFamily="50" charset="-128"/>
                  <a:ea typeface="AR P丸ゴシック体M" panose="020F0600000000000000" pitchFamily="50" charset="-128"/>
                </a:rPr>
                <a:t>自分がどうしたいかを大切に考えてみよう！</a:t>
              </a:r>
              <a:endParaRPr kumimoji="1" lang="en-US" altLang="ja-JP" sz="2600" dirty="0">
                <a:latin typeface="AR P丸ゴシック体M" panose="020F0600000000000000" pitchFamily="50" charset="-128"/>
                <a:ea typeface="AR P丸ゴシック体M" panose="020F0600000000000000" pitchFamily="50" charset="-128"/>
              </a:endParaRPr>
            </a:p>
          </p:txBody>
        </p:sp>
      </p:grpSp>
    </p:spTree>
    <p:extLst>
      <p:ext uri="{BB962C8B-B14F-4D97-AF65-F5344CB8AC3E}">
        <p14:creationId xmlns:p14="http://schemas.microsoft.com/office/powerpoint/2010/main" val="9072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723587" y="852901"/>
            <a:ext cx="6728019" cy="1730043"/>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2000" b="1" kern="100" dirty="0">
                <a:ln>
                  <a:noFill/>
                </a:ln>
                <a:effectLst/>
                <a:ea typeface="AR P丸ゴシック体M" panose="020F0600000000000000" pitchFamily="50" charset="-128"/>
                <a:cs typeface="Times New Roman" panose="02020603050405020304" pitchFamily="18" charset="0"/>
              </a:rPr>
              <a:t>　</a:t>
            </a:r>
            <a:endParaRPr lang="ja-JP" sz="2000" kern="100" dirty="0">
              <a:effectLst/>
              <a:ea typeface="ＭＳ 明朝" panose="02020609040205080304" pitchFamily="17" charset="-128"/>
              <a:cs typeface="Times New Roman" panose="02020603050405020304" pitchFamily="18" charset="0"/>
            </a:endParaRPr>
          </a:p>
        </p:txBody>
      </p:sp>
      <p:sp>
        <p:nvSpPr>
          <p:cNvPr id="7" name="角丸四角形 31">
            <a:extLst>
              <a:ext uri="{FF2B5EF4-FFF2-40B4-BE49-F238E27FC236}">
                <a16:creationId xmlns:a16="http://schemas.microsoft.com/office/drawing/2014/main" id="{B893D714-34DB-4AAC-BAE4-E76067152EB6}"/>
              </a:ext>
            </a:extLst>
          </p:cNvPr>
          <p:cNvSpPr/>
          <p:nvPr/>
        </p:nvSpPr>
        <p:spPr>
          <a:xfrm>
            <a:off x="894579" y="664097"/>
            <a:ext cx="1537661" cy="595149"/>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ffectLst/>
                <a:ea typeface="AR P丸ゴシック体M" panose="020F0600000000000000" pitchFamily="50" charset="-128"/>
                <a:cs typeface="Times New Roman" panose="02020603050405020304" pitchFamily="18" charset="0"/>
              </a:rPr>
              <a:t>４</a:t>
            </a:r>
            <a:endParaRPr lang="ja-JP" sz="2200" kern="100" dirty="0">
              <a:effectLst/>
              <a:ea typeface="ＭＳ 明朝" panose="02020609040205080304" pitchFamily="17" charset="-128"/>
              <a:cs typeface="Times New Roman" panose="02020603050405020304" pitchFamily="18" charset="0"/>
            </a:endParaRPr>
          </a:p>
        </p:txBody>
      </p:sp>
      <p:sp>
        <p:nvSpPr>
          <p:cNvPr id="6" name="角丸四角形 4">
            <a:extLst>
              <a:ext uri="{FF2B5EF4-FFF2-40B4-BE49-F238E27FC236}">
                <a16:creationId xmlns:a16="http://schemas.microsoft.com/office/drawing/2014/main" id="{85305850-B1D8-4B9F-9C6F-FD1AA1D44406}"/>
              </a:ext>
            </a:extLst>
          </p:cNvPr>
          <p:cNvSpPr/>
          <p:nvPr/>
        </p:nvSpPr>
        <p:spPr>
          <a:xfrm>
            <a:off x="703895" y="1275187"/>
            <a:ext cx="2915352" cy="183274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altLang="en-US" sz="2000" kern="100" dirty="0">
                <a:latin typeface="Century" panose="02040604050505020304" pitchFamily="18" charset="0"/>
                <a:ea typeface="AR P丸ゴシック体M" panose="020F0600000000000000" pitchFamily="50" charset="-128"/>
                <a:cs typeface="Times New Roman" panose="02020603050405020304" pitchFamily="18" charset="0"/>
              </a:rPr>
              <a:t>あなたが</a:t>
            </a:r>
            <a:r>
              <a:rPr lang="ja-JP" altLang="en-US" sz="2000" kern="100" dirty="0">
                <a:effectLst/>
                <a:latin typeface="Century" panose="02040604050505020304" pitchFamily="18" charset="0"/>
                <a:ea typeface="AR P丸ゴシック体M" panose="020F0600000000000000" pitchFamily="50" charset="-128"/>
                <a:cs typeface="Times New Roman" panose="02020603050405020304" pitchFamily="18" charset="0"/>
              </a:rPr>
              <a:t>できることは何？できるだけたくさん書き出してみよう</a:t>
            </a:r>
            <a:r>
              <a:rPr lang="en-US" altLang="ja-JP" sz="2000" kern="100" dirty="0">
                <a:effectLst/>
                <a:latin typeface="Century" panose="02040604050505020304" pitchFamily="18" charset="0"/>
                <a:ea typeface="AR P丸ゴシック体M" panose="020F0600000000000000" pitchFamily="50" charset="-128"/>
                <a:cs typeface="Times New Roman" panose="02020603050405020304" pitchFamily="18" charset="0"/>
              </a:rPr>
              <a:t>!!</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228600" algn="l">
              <a:spcAft>
                <a:spcPts val="0"/>
              </a:spcAft>
            </a:pPr>
            <a:r>
              <a:rPr lang="en-US" altLang="ja-JP" sz="2000" kern="100" dirty="0">
                <a:effectLst/>
                <a:latin typeface="Century" panose="02040604050505020304" pitchFamily="18" charset="0"/>
                <a:ea typeface="AR P丸ゴシック体M" panose="020F0600000000000000" pitchFamily="50" charset="-128"/>
                <a:cs typeface="Times New Roman" panose="02020603050405020304" pitchFamily="18" charset="0"/>
              </a:rPr>
              <a:t>※</a:t>
            </a:r>
            <a:r>
              <a:rPr lang="ja-JP" altLang="en-US" sz="2000" kern="100" dirty="0">
                <a:effectLst/>
                <a:latin typeface="Century" panose="02040604050505020304" pitchFamily="18" charset="0"/>
                <a:ea typeface="AR P丸ゴシック体M" panose="020F0600000000000000" pitchFamily="50" charset="-128"/>
                <a:cs typeface="Times New Roman" panose="02020603050405020304" pitchFamily="18" charset="0"/>
              </a:rPr>
              <a:t>下も参考にして　</a:t>
            </a:r>
            <a:endParaRPr lang="en-US" altLang="ja-JP" sz="2000" kern="100" dirty="0">
              <a:effectLst/>
              <a:latin typeface="Century" panose="02040604050505020304" pitchFamily="18" charset="0"/>
              <a:ea typeface="AR P丸ゴシック体M" panose="020F0600000000000000" pitchFamily="50" charset="-128"/>
              <a:cs typeface="Times New Roman" panose="02020603050405020304" pitchFamily="18" charset="0"/>
            </a:endParaRPr>
          </a:p>
          <a:p>
            <a:pPr marL="228600" algn="l">
              <a:spcAft>
                <a:spcPts val="0"/>
              </a:spcAft>
            </a:pPr>
            <a:r>
              <a:rPr lang="ja-JP" altLang="en-US" sz="2000" kern="100" dirty="0">
                <a:effectLst/>
                <a:latin typeface="Century" panose="02040604050505020304" pitchFamily="18" charset="0"/>
                <a:ea typeface="AR P丸ゴシック体M" panose="020F0600000000000000" pitchFamily="50" charset="-128"/>
                <a:cs typeface="Times New Roman" panose="02020603050405020304" pitchFamily="18" charset="0"/>
              </a:rPr>
              <a:t>　みてね。</a:t>
            </a:r>
            <a:endParaRPr lang="en-US" altLang="ja-JP" sz="2000" kern="100" dirty="0">
              <a:effectLst/>
              <a:latin typeface="Century" panose="02040604050505020304" pitchFamily="18" charset="0"/>
              <a:ea typeface="AR P丸ゴシック体M" panose="020F0600000000000000" pitchFamily="50" charset="-128"/>
              <a:cs typeface="Times New Roman" panose="02020603050405020304" pitchFamily="18" charset="0"/>
            </a:endParaRPr>
          </a:p>
        </p:txBody>
      </p:sp>
      <p:grpSp>
        <p:nvGrpSpPr>
          <p:cNvPr id="5" name="グループ化 4">
            <a:extLst>
              <a:ext uri="{FF2B5EF4-FFF2-40B4-BE49-F238E27FC236}">
                <a16:creationId xmlns:a16="http://schemas.microsoft.com/office/drawing/2014/main" id="{6C864901-498F-417F-98F7-36508B4989F5}"/>
              </a:ext>
            </a:extLst>
          </p:cNvPr>
          <p:cNvGrpSpPr/>
          <p:nvPr/>
        </p:nvGrpSpPr>
        <p:grpSpPr>
          <a:xfrm>
            <a:off x="3296881" y="2030967"/>
            <a:ext cx="1994243" cy="1360477"/>
            <a:chOff x="0" y="0"/>
            <a:chExt cx="1607579" cy="1061246"/>
          </a:xfrm>
        </p:grpSpPr>
        <p:pic>
          <p:nvPicPr>
            <p:cNvPr id="8" name="図 7">
              <a:extLst>
                <a:ext uri="{FF2B5EF4-FFF2-40B4-BE49-F238E27FC236}">
                  <a16:creationId xmlns:a16="http://schemas.microsoft.com/office/drawing/2014/main" id="{ED2C7D8F-CED0-49CB-98C3-4F8821076F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111207">
              <a:off x="0" y="0"/>
              <a:ext cx="1256030" cy="996950"/>
            </a:xfrm>
            <a:prstGeom prst="rect">
              <a:avLst/>
            </a:prstGeom>
            <a:noFill/>
            <a:ln>
              <a:noFill/>
            </a:ln>
          </p:spPr>
        </p:pic>
        <p:sp>
          <p:nvSpPr>
            <p:cNvPr id="9" name="テキスト ボックス 3">
              <a:extLst>
                <a:ext uri="{FF2B5EF4-FFF2-40B4-BE49-F238E27FC236}">
                  <a16:creationId xmlns:a16="http://schemas.microsoft.com/office/drawing/2014/main" id="{6CCDC40C-57C0-490E-A63A-18C3B5D87AA9}"/>
                </a:ext>
              </a:extLst>
            </p:cNvPr>
            <p:cNvSpPr txBox="1"/>
            <p:nvPr/>
          </p:nvSpPr>
          <p:spPr>
            <a:xfrm>
              <a:off x="136770" y="89877"/>
              <a:ext cx="1055370" cy="3822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b="1" kern="100">
                  <a:effectLst/>
                  <a:latin typeface="游明朝" panose="02020400000000000000" pitchFamily="18" charset="-128"/>
                  <a:ea typeface="AR P丸ゴシック体M" panose="020F0600000000000000" pitchFamily="50" charset="-128"/>
                  <a:cs typeface="Times New Roman" panose="02020603050405020304" pitchFamily="18" charset="0"/>
                </a:rPr>
                <a:t>何度失敗しても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8">
              <a:extLst>
                <a:ext uri="{FF2B5EF4-FFF2-40B4-BE49-F238E27FC236}">
                  <a16:creationId xmlns:a16="http://schemas.microsoft.com/office/drawing/2014/main" id="{FC80622E-8E7F-4035-AF5E-356519D71047}"/>
                </a:ext>
              </a:extLst>
            </p:cNvPr>
            <p:cNvSpPr txBox="1"/>
            <p:nvPr/>
          </p:nvSpPr>
          <p:spPr>
            <a:xfrm>
              <a:off x="211016" y="214923"/>
              <a:ext cx="1371600" cy="3822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b="1" kern="100">
                  <a:effectLst/>
                  <a:latin typeface="游明朝" panose="02020400000000000000" pitchFamily="18" charset="-128"/>
                  <a:ea typeface="AR P丸ゴシック体M" panose="020F0600000000000000" pitchFamily="50" charset="-128"/>
                  <a:cs typeface="Times New Roman" panose="02020603050405020304" pitchFamily="18" charset="0"/>
                </a:rPr>
                <a:t>｢もう１回</a:t>
              </a:r>
              <a:r>
                <a:rPr lang="en-US" sz="700" b="1" kern="100">
                  <a:effectLst/>
                  <a:latin typeface="游明朝" panose="02020400000000000000" pitchFamily="18" charset="-128"/>
                  <a:ea typeface="AR P丸ゴシック体M" panose="020F0600000000000000" pitchFamily="50" charset="-128"/>
                  <a:cs typeface="Times New Roman" panose="02020603050405020304" pitchFamily="18" charset="0"/>
                </a:rPr>
                <a:t>!</a:t>
              </a:r>
              <a:r>
                <a:rPr lang="ja-JP" sz="700" b="1" kern="100">
                  <a:effectLst/>
                  <a:latin typeface="游明朝" panose="02020400000000000000" pitchFamily="18" charset="-128"/>
                  <a:ea typeface="AR P丸ゴシック体M" panose="020F0600000000000000" pitchFamily="50" charset="-128"/>
                  <a:cs typeface="Times New Roman" panose="02020603050405020304" pitchFamily="18" charset="0"/>
                </a:rPr>
                <a:t>｣の勇気を</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5">
              <a:extLst>
                <a:ext uri="{FF2B5EF4-FFF2-40B4-BE49-F238E27FC236}">
                  <a16:creationId xmlns:a16="http://schemas.microsoft.com/office/drawing/2014/main" id="{98ED5885-924D-4798-97BC-53956FA0A48F}"/>
                </a:ext>
              </a:extLst>
            </p:cNvPr>
            <p:cNvSpPr txBox="1"/>
            <p:nvPr/>
          </p:nvSpPr>
          <p:spPr>
            <a:xfrm>
              <a:off x="334108" y="441132"/>
              <a:ext cx="1055370" cy="3822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b="1" kern="100" dirty="0">
                  <a:effectLst/>
                  <a:latin typeface="游明朝" panose="02020400000000000000" pitchFamily="18" charset="-128"/>
                  <a:ea typeface="AR P丸ゴシック体M" panose="020F0600000000000000" pitchFamily="50" charset="-128"/>
                  <a:cs typeface="Times New Roman" panose="02020603050405020304" pitchFamily="18" charset="0"/>
                </a:rPr>
                <a:t>人は必ず成功できる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8">
              <a:extLst>
                <a:ext uri="{FF2B5EF4-FFF2-40B4-BE49-F238E27FC236}">
                  <a16:creationId xmlns:a16="http://schemas.microsoft.com/office/drawing/2014/main" id="{2755860A-B6C4-43F6-B58F-327B9DFA4CBF}"/>
                </a:ext>
              </a:extLst>
            </p:cNvPr>
            <p:cNvSpPr txBox="1"/>
            <p:nvPr/>
          </p:nvSpPr>
          <p:spPr>
            <a:xfrm>
              <a:off x="552209" y="678976"/>
              <a:ext cx="1055370" cy="3822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kern="100">
                  <a:effectLst/>
                  <a:latin typeface="游明朝" panose="02020400000000000000" pitchFamily="18" charset="-128"/>
                  <a:ea typeface="AR P丸ゴシック体M" panose="020F0600000000000000" pitchFamily="50" charset="-128"/>
                  <a:cs typeface="Times New Roman" panose="02020603050405020304" pitchFamily="18" charset="0"/>
                </a:rPr>
                <a:t>松下幸之助</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24">
              <a:extLst>
                <a:ext uri="{FF2B5EF4-FFF2-40B4-BE49-F238E27FC236}">
                  <a16:creationId xmlns:a16="http://schemas.microsoft.com/office/drawing/2014/main" id="{B65FB234-5D86-4795-8E9F-2B75BE9AA66B}"/>
                </a:ext>
              </a:extLst>
            </p:cNvPr>
            <p:cNvSpPr txBox="1"/>
            <p:nvPr/>
          </p:nvSpPr>
          <p:spPr>
            <a:xfrm>
              <a:off x="371165" y="567228"/>
              <a:ext cx="1055370" cy="3822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kern="100">
                  <a:effectLst/>
                  <a:latin typeface="游明朝" panose="02020400000000000000" pitchFamily="18" charset="-128"/>
                  <a:ea typeface="AR P丸ゴシック体M" panose="020F0600000000000000" pitchFamily="50" charset="-128"/>
                  <a:cs typeface="Times New Roman" panose="02020603050405020304" pitchFamily="18" charset="0"/>
                </a:rPr>
                <a:t>松下電器創業者</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93">
              <a:extLst>
                <a:ext uri="{FF2B5EF4-FFF2-40B4-BE49-F238E27FC236}">
                  <a16:creationId xmlns:a16="http://schemas.microsoft.com/office/drawing/2014/main" id="{7FE1BA77-5BD0-4015-A438-3C16F04ACB4F}"/>
                </a:ext>
              </a:extLst>
            </p:cNvPr>
            <p:cNvSpPr txBox="1"/>
            <p:nvPr/>
          </p:nvSpPr>
          <p:spPr>
            <a:xfrm>
              <a:off x="298394" y="328028"/>
              <a:ext cx="733425" cy="3822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b="1" kern="100" dirty="0">
                  <a:effectLst/>
                  <a:latin typeface="游明朝" panose="02020400000000000000" pitchFamily="18" charset="-128"/>
                  <a:ea typeface="AR P丸ゴシック体M" panose="020F0600000000000000" pitchFamily="50" charset="-128"/>
                  <a:cs typeface="Times New Roman" panose="02020603050405020304" pitchFamily="18" charset="0"/>
                </a:rPr>
                <a:t>失わなければ</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pic>
        <p:nvPicPr>
          <p:cNvPr id="16" name="図 15">
            <a:extLst>
              <a:ext uri="{FF2B5EF4-FFF2-40B4-BE49-F238E27FC236}">
                <a16:creationId xmlns:a16="http://schemas.microsoft.com/office/drawing/2014/main" id="{792D236F-0504-430E-B086-BF5D708E33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56106">
            <a:off x="9528277" y="464092"/>
            <a:ext cx="1260209" cy="1189125"/>
          </a:xfrm>
          <a:prstGeom prst="rect">
            <a:avLst/>
          </a:prstGeom>
          <a:noFill/>
          <a:ln>
            <a:noFill/>
          </a:ln>
        </p:spPr>
      </p:pic>
      <p:sp>
        <p:nvSpPr>
          <p:cNvPr id="17" name="テキスト ボックス 221">
            <a:extLst>
              <a:ext uri="{FF2B5EF4-FFF2-40B4-BE49-F238E27FC236}">
                <a16:creationId xmlns:a16="http://schemas.microsoft.com/office/drawing/2014/main" id="{EF78D46B-8B7C-4E51-B7C0-7E5A2F26ADAB}"/>
              </a:ext>
            </a:extLst>
          </p:cNvPr>
          <p:cNvSpPr txBox="1"/>
          <p:nvPr/>
        </p:nvSpPr>
        <p:spPr>
          <a:xfrm>
            <a:off x="9829631" y="391628"/>
            <a:ext cx="1512957" cy="54818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b="1" kern="100">
                <a:effectLst/>
                <a:latin typeface="游明朝" panose="02020400000000000000" pitchFamily="18" charset="-128"/>
                <a:ea typeface="AR P丸ゴシック体M" panose="020F0600000000000000" pitchFamily="50" charset="-128"/>
                <a:cs typeface="Times New Roman" panose="02020603050405020304" pitchFamily="18" charset="0"/>
              </a:rPr>
              <a:t>相談することも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222">
            <a:extLst>
              <a:ext uri="{FF2B5EF4-FFF2-40B4-BE49-F238E27FC236}">
                <a16:creationId xmlns:a16="http://schemas.microsoft.com/office/drawing/2014/main" id="{B72EB422-2A7D-4AFA-8854-3243267E51DB}"/>
              </a:ext>
            </a:extLst>
          </p:cNvPr>
          <p:cNvSpPr txBox="1"/>
          <p:nvPr/>
        </p:nvSpPr>
        <p:spPr>
          <a:xfrm>
            <a:off x="9790089" y="569021"/>
            <a:ext cx="1513500" cy="54860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b="1" kern="100">
                <a:effectLst/>
                <a:latin typeface="游明朝" panose="02020400000000000000" pitchFamily="18" charset="-128"/>
                <a:ea typeface="AR P丸ゴシック体M" panose="020F0600000000000000" pitchFamily="50" charset="-128"/>
                <a:cs typeface="Times New Roman" panose="02020603050405020304" pitchFamily="18" charset="0"/>
              </a:rPr>
              <a:t>あなたの大切な</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223">
            <a:extLst>
              <a:ext uri="{FF2B5EF4-FFF2-40B4-BE49-F238E27FC236}">
                <a16:creationId xmlns:a16="http://schemas.microsoft.com/office/drawing/2014/main" id="{D3F78FC3-BF87-498F-BB6C-A171CF416C06}"/>
              </a:ext>
            </a:extLst>
          </p:cNvPr>
          <p:cNvSpPr txBox="1"/>
          <p:nvPr/>
        </p:nvSpPr>
        <p:spPr>
          <a:xfrm>
            <a:off x="10003294" y="711043"/>
            <a:ext cx="1512957" cy="54818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b="1" kern="100">
                <a:effectLst/>
                <a:latin typeface="游明朝" panose="02020400000000000000" pitchFamily="18" charset="-128"/>
                <a:ea typeface="AR P丸ゴシック体M" panose="020F0600000000000000" pitchFamily="50" charset="-128"/>
                <a:cs typeface="Times New Roman" panose="02020603050405020304" pitchFamily="18" charset="0"/>
              </a:rPr>
              <a:t>能力のひとつ</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テキスト ボックス 225">
            <a:extLst>
              <a:ext uri="{FF2B5EF4-FFF2-40B4-BE49-F238E27FC236}">
                <a16:creationId xmlns:a16="http://schemas.microsoft.com/office/drawing/2014/main" id="{DD0F470B-79DD-4D13-98D1-8F9CA2E4E286}"/>
              </a:ext>
            </a:extLst>
          </p:cNvPr>
          <p:cNvSpPr txBox="1"/>
          <p:nvPr/>
        </p:nvSpPr>
        <p:spPr>
          <a:xfrm>
            <a:off x="9639165" y="884758"/>
            <a:ext cx="1512957" cy="54818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kern="100">
                <a:effectLst/>
                <a:latin typeface="游明朝" panose="02020400000000000000" pitchFamily="18" charset="-128"/>
                <a:ea typeface="AR P丸ゴシック体M" panose="020F0600000000000000" pitchFamily="50" charset="-128"/>
                <a:cs typeface="Times New Roman" panose="02020603050405020304" pitchFamily="18" charset="0"/>
              </a:rPr>
              <a:t>ノーベル物理学賞受賞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226">
            <a:extLst>
              <a:ext uri="{FF2B5EF4-FFF2-40B4-BE49-F238E27FC236}">
                <a16:creationId xmlns:a16="http://schemas.microsoft.com/office/drawing/2014/main" id="{C972C78E-172E-4D2A-AB6C-D51C9E7947FE}"/>
              </a:ext>
            </a:extLst>
          </p:cNvPr>
          <p:cNvSpPr txBox="1"/>
          <p:nvPr/>
        </p:nvSpPr>
        <p:spPr>
          <a:xfrm>
            <a:off x="9919265" y="1036060"/>
            <a:ext cx="999535" cy="54818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700" kern="100">
                <a:effectLst/>
                <a:latin typeface="游明朝" panose="02020400000000000000" pitchFamily="18" charset="-128"/>
                <a:ea typeface="AR P丸ゴシック体M" panose="020F0600000000000000" pitchFamily="50" charset="-128"/>
                <a:cs typeface="Times New Roman" panose="02020603050405020304" pitchFamily="18" charset="0"/>
              </a:rPr>
              <a:t>小柴昌俊教授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7" name="図 56"/>
          <p:cNvPicPr/>
          <p:nvPr/>
        </p:nvPicPr>
        <p:blipFill>
          <a:blip r:embed="rId3">
            <a:extLst>
              <a:ext uri="{28A0092B-C50C-407E-A947-70E740481C1C}">
                <a14:useLocalDpi xmlns:a14="http://schemas.microsoft.com/office/drawing/2010/main" val="0"/>
              </a:ext>
            </a:extLst>
          </a:blip>
          <a:srcRect/>
          <a:stretch>
            <a:fillRect/>
          </a:stretch>
        </p:blipFill>
        <p:spPr bwMode="auto">
          <a:xfrm>
            <a:off x="695579" y="3289228"/>
            <a:ext cx="2758440" cy="269875"/>
          </a:xfrm>
          <a:prstGeom prst="rect">
            <a:avLst/>
          </a:prstGeom>
          <a:noFill/>
          <a:ln>
            <a:noFill/>
          </a:ln>
        </p:spPr>
      </p:pic>
      <p:pic>
        <p:nvPicPr>
          <p:cNvPr id="58" name="図 57"/>
          <p:cNvPicPr/>
          <p:nvPr/>
        </p:nvPicPr>
        <p:blipFill>
          <a:blip r:embed="rId4">
            <a:extLst>
              <a:ext uri="{28A0092B-C50C-407E-A947-70E740481C1C}">
                <a14:useLocalDpi xmlns:a14="http://schemas.microsoft.com/office/drawing/2010/main" val="0"/>
              </a:ext>
            </a:extLst>
          </a:blip>
          <a:srcRect/>
          <a:stretch>
            <a:fillRect/>
          </a:stretch>
        </p:blipFill>
        <p:spPr bwMode="auto">
          <a:xfrm>
            <a:off x="4183775" y="3344774"/>
            <a:ext cx="2743200" cy="258445"/>
          </a:xfrm>
          <a:prstGeom prst="rect">
            <a:avLst/>
          </a:prstGeom>
          <a:noFill/>
          <a:ln>
            <a:noFill/>
          </a:ln>
        </p:spPr>
      </p:pic>
      <p:pic>
        <p:nvPicPr>
          <p:cNvPr id="59" name="図 58"/>
          <p:cNvPicPr/>
          <p:nvPr/>
        </p:nvPicPr>
        <p:blipFill>
          <a:blip r:embed="rId5">
            <a:extLst>
              <a:ext uri="{28A0092B-C50C-407E-A947-70E740481C1C}">
                <a14:useLocalDpi xmlns:a14="http://schemas.microsoft.com/office/drawing/2010/main" val="0"/>
              </a:ext>
            </a:extLst>
          </a:blip>
          <a:srcRect/>
          <a:stretch>
            <a:fillRect/>
          </a:stretch>
        </p:blipFill>
        <p:spPr bwMode="auto">
          <a:xfrm>
            <a:off x="7049659" y="6102253"/>
            <a:ext cx="1378585" cy="260985"/>
          </a:xfrm>
          <a:prstGeom prst="rect">
            <a:avLst/>
          </a:prstGeom>
          <a:noFill/>
          <a:ln>
            <a:noFill/>
          </a:ln>
        </p:spPr>
      </p:pic>
      <p:pic>
        <p:nvPicPr>
          <p:cNvPr id="60" name="図 59"/>
          <p:cNvPicPr/>
          <p:nvPr/>
        </p:nvPicPr>
        <p:blipFill>
          <a:blip r:embed="rId6">
            <a:extLst>
              <a:ext uri="{28A0092B-C50C-407E-A947-70E740481C1C}">
                <a14:useLocalDpi xmlns:a14="http://schemas.microsoft.com/office/drawing/2010/main" val="0"/>
              </a:ext>
            </a:extLst>
          </a:blip>
          <a:srcRect/>
          <a:stretch>
            <a:fillRect/>
          </a:stretch>
        </p:blipFill>
        <p:spPr bwMode="auto">
          <a:xfrm>
            <a:off x="1914792" y="3622381"/>
            <a:ext cx="2061210" cy="260985"/>
          </a:xfrm>
          <a:prstGeom prst="rect">
            <a:avLst/>
          </a:prstGeom>
          <a:noFill/>
          <a:ln>
            <a:noFill/>
          </a:ln>
        </p:spPr>
      </p:pic>
      <p:pic>
        <p:nvPicPr>
          <p:cNvPr id="61" name="図 60"/>
          <p:cNvPicPr/>
          <p:nvPr/>
        </p:nvPicPr>
        <p:blipFill>
          <a:blip r:embed="rId7">
            <a:extLst>
              <a:ext uri="{28A0092B-C50C-407E-A947-70E740481C1C}">
                <a14:useLocalDpi xmlns:a14="http://schemas.microsoft.com/office/drawing/2010/main" val="0"/>
              </a:ext>
            </a:extLst>
          </a:blip>
          <a:srcRect/>
          <a:stretch>
            <a:fillRect/>
          </a:stretch>
        </p:blipFill>
        <p:spPr bwMode="auto">
          <a:xfrm>
            <a:off x="4521465" y="3726020"/>
            <a:ext cx="2061210" cy="260985"/>
          </a:xfrm>
          <a:prstGeom prst="rect">
            <a:avLst/>
          </a:prstGeom>
          <a:noFill/>
          <a:ln>
            <a:noFill/>
          </a:ln>
        </p:spPr>
      </p:pic>
      <p:pic>
        <p:nvPicPr>
          <p:cNvPr id="62" name="図 61"/>
          <p:cNvPicPr/>
          <p:nvPr/>
        </p:nvPicPr>
        <p:blipFill>
          <a:blip r:embed="rId8">
            <a:extLst>
              <a:ext uri="{28A0092B-C50C-407E-A947-70E740481C1C}">
                <a14:useLocalDpi xmlns:a14="http://schemas.microsoft.com/office/drawing/2010/main" val="0"/>
              </a:ext>
            </a:extLst>
          </a:blip>
          <a:srcRect/>
          <a:stretch>
            <a:fillRect/>
          </a:stretch>
        </p:blipFill>
        <p:spPr bwMode="auto">
          <a:xfrm>
            <a:off x="5933315" y="4762338"/>
            <a:ext cx="2757805" cy="260985"/>
          </a:xfrm>
          <a:prstGeom prst="rect">
            <a:avLst/>
          </a:prstGeom>
          <a:noFill/>
          <a:ln>
            <a:noFill/>
          </a:ln>
        </p:spPr>
      </p:pic>
      <p:pic>
        <p:nvPicPr>
          <p:cNvPr id="63" name="図 62"/>
          <p:cNvPicPr/>
          <p:nvPr/>
        </p:nvPicPr>
        <p:blipFill>
          <a:blip r:embed="rId9">
            <a:extLst>
              <a:ext uri="{28A0092B-C50C-407E-A947-70E740481C1C}">
                <a14:useLocalDpi xmlns:a14="http://schemas.microsoft.com/office/drawing/2010/main" val="0"/>
              </a:ext>
            </a:extLst>
          </a:blip>
          <a:srcRect/>
          <a:stretch>
            <a:fillRect/>
          </a:stretch>
        </p:blipFill>
        <p:spPr bwMode="auto">
          <a:xfrm>
            <a:off x="4820619" y="3007975"/>
            <a:ext cx="2061210" cy="260985"/>
          </a:xfrm>
          <a:prstGeom prst="rect">
            <a:avLst/>
          </a:prstGeom>
          <a:noFill/>
          <a:ln>
            <a:noFill/>
          </a:ln>
        </p:spPr>
      </p:pic>
      <p:pic>
        <p:nvPicPr>
          <p:cNvPr id="64" name="図 63"/>
          <p:cNvPicPr/>
          <p:nvPr/>
        </p:nvPicPr>
        <p:blipFill>
          <a:blip r:embed="rId10">
            <a:extLst>
              <a:ext uri="{28A0092B-C50C-407E-A947-70E740481C1C}">
                <a14:useLocalDpi xmlns:a14="http://schemas.microsoft.com/office/drawing/2010/main" val="0"/>
              </a:ext>
            </a:extLst>
          </a:blip>
          <a:srcRect/>
          <a:stretch>
            <a:fillRect/>
          </a:stretch>
        </p:blipFill>
        <p:spPr bwMode="auto">
          <a:xfrm>
            <a:off x="519118" y="3949812"/>
            <a:ext cx="4121785" cy="260985"/>
          </a:xfrm>
          <a:prstGeom prst="rect">
            <a:avLst/>
          </a:prstGeom>
          <a:noFill/>
          <a:ln>
            <a:noFill/>
          </a:ln>
        </p:spPr>
      </p:pic>
      <p:pic>
        <p:nvPicPr>
          <p:cNvPr id="65" name="図 64"/>
          <p:cNvPicPr/>
          <p:nvPr/>
        </p:nvPicPr>
        <p:blipFill>
          <a:blip r:embed="rId11">
            <a:extLst>
              <a:ext uri="{28A0092B-C50C-407E-A947-70E740481C1C}">
                <a14:useLocalDpi xmlns:a14="http://schemas.microsoft.com/office/drawing/2010/main" val="0"/>
              </a:ext>
            </a:extLst>
          </a:blip>
          <a:srcRect/>
          <a:stretch>
            <a:fillRect/>
          </a:stretch>
        </p:blipFill>
        <p:spPr bwMode="auto">
          <a:xfrm>
            <a:off x="1292568" y="4313760"/>
            <a:ext cx="1378585" cy="348615"/>
          </a:xfrm>
          <a:prstGeom prst="rect">
            <a:avLst/>
          </a:prstGeom>
          <a:noFill/>
          <a:ln>
            <a:noFill/>
          </a:ln>
        </p:spPr>
      </p:pic>
      <p:pic>
        <p:nvPicPr>
          <p:cNvPr id="66" name="図 65"/>
          <p:cNvPicPr/>
          <p:nvPr/>
        </p:nvPicPr>
        <p:blipFill rotWithShape="1">
          <a:blip r:embed="rId12">
            <a:extLst>
              <a:ext uri="{28A0092B-C50C-407E-A947-70E740481C1C}">
                <a14:useLocalDpi xmlns:a14="http://schemas.microsoft.com/office/drawing/2010/main" val="0"/>
              </a:ext>
            </a:extLst>
          </a:blip>
          <a:srcRect r="16031"/>
          <a:stretch/>
        </p:blipFill>
        <p:spPr bwMode="auto">
          <a:xfrm>
            <a:off x="4309938" y="4062249"/>
            <a:ext cx="2887980" cy="260985"/>
          </a:xfrm>
          <a:prstGeom prst="rect">
            <a:avLst/>
          </a:prstGeom>
          <a:noFill/>
          <a:ln>
            <a:noFill/>
          </a:ln>
          <a:extLst>
            <a:ext uri="{53640926-AAD7-44D8-BBD7-CCE9431645EC}">
              <a14:shadowObscured xmlns:a14="http://schemas.microsoft.com/office/drawing/2010/main"/>
            </a:ext>
          </a:extLst>
        </p:spPr>
      </p:pic>
      <p:pic>
        <p:nvPicPr>
          <p:cNvPr id="68" name="図 67"/>
          <p:cNvPicPr/>
          <p:nvPr/>
        </p:nvPicPr>
        <p:blipFill>
          <a:blip r:embed="rId13">
            <a:extLst>
              <a:ext uri="{28A0092B-C50C-407E-A947-70E740481C1C}">
                <a14:useLocalDpi xmlns:a14="http://schemas.microsoft.com/office/drawing/2010/main" val="0"/>
              </a:ext>
            </a:extLst>
          </a:blip>
          <a:srcRect/>
          <a:stretch>
            <a:fillRect/>
          </a:stretch>
        </p:blipFill>
        <p:spPr bwMode="auto">
          <a:xfrm>
            <a:off x="8776952" y="2669156"/>
            <a:ext cx="2061210" cy="260985"/>
          </a:xfrm>
          <a:prstGeom prst="rect">
            <a:avLst/>
          </a:prstGeom>
          <a:noFill/>
          <a:ln>
            <a:noFill/>
          </a:ln>
        </p:spPr>
      </p:pic>
      <p:pic>
        <p:nvPicPr>
          <p:cNvPr id="69" name="図 68"/>
          <p:cNvPicPr/>
          <p:nvPr/>
        </p:nvPicPr>
        <p:blipFill>
          <a:blip r:embed="rId14">
            <a:extLst>
              <a:ext uri="{28A0092B-C50C-407E-A947-70E740481C1C}">
                <a14:useLocalDpi xmlns:a14="http://schemas.microsoft.com/office/drawing/2010/main" val="0"/>
              </a:ext>
            </a:extLst>
          </a:blip>
          <a:srcRect/>
          <a:stretch>
            <a:fillRect/>
          </a:stretch>
        </p:blipFill>
        <p:spPr bwMode="auto">
          <a:xfrm>
            <a:off x="7388484" y="2806028"/>
            <a:ext cx="1378585" cy="260985"/>
          </a:xfrm>
          <a:prstGeom prst="rect">
            <a:avLst/>
          </a:prstGeom>
          <a:noFill/>
          <a:ln>
            <a:noFill/>
          </a:ln>
        </p:spPr>
      </p:pic>
      <p:pic>
        <p:nvPicPr>
          <p:cNvPr id="70" name="図 69"/>
          <p:cNvPicPr/>
          <p:nvPr/>
        </p:nvPicPr>
        <p:blipFill>
          <a:blip r:embed="rId15">
            <a:extLst>
              <a:ext uri="{28A0092B-C50C-407E-A947-70E740481C1C}">
                <a14:useLocalDpi xmlns:a14="http://schemas.microsoft.com/office/drawing/2010/main" val="0"/>
              </a:ext>
            </a:extLst>
          </a:blip>
          <a:srcRect/>
          <a:stretch>
            <a:fillRect/>
          </a:stretch>
        </p:blipFill>
        <p:spPr bwMode="auto">
          <a:xfrm>
            <a:off x="9553238" y="2921388"/>
            <a:ext cx="1378585" cy="260985"/>
          </a:xfrm>
          <a:prstGeom prst="rect">
            <a:avLst/>
          </a:prstGeom>
          <a:noFill/>
          <a:ln>
            <a:noFill/>
          </a:ln>
        </p:spPr>
      </p:pic>
      <p:pic>
        <p:nvPicPr>
          <p:cNvPr id="71" name="図 70"/>
          <p:cNvPicPr/>
          <p:nvPr/>
        </p:nvPicPr>
        <p:blipFill rotWithShape="1">
          <a:blip r:embed="rId16">
            <a:extLst>
              <a:ext uri="{28A0092B-C50C-407E-A947-70E740481C1C}">
                <a14:useLocalDpi xmlns:a14="http://schemas.microsoft.com/office/drawing/2010/main" val="0"/>
              </a:ext>
            </a:extLst>
          </a:blip>
          <a:srcRect r="18924"/>
          <a:stretch/>
        </p:blipFill>
        <p:spPr bwMode="auto">
          <a:xfrm>
            <a:off x="3010823" y="4339175"/>
            <a:ext cx="3354705" cy="391160"/>
          </a:xfrm>
          <a:prstGeom prst="rect">
            <a:avLst/>
          </a:prstGeom>
          <a:noFill/>
          <a:ln>
            <a:noFill/>
          </a:ln>
          <a:extLst>
            <a:ext uri="{53640926-AAD7-44D8-BBD7-CCE9431645EC}">
              <a14:shadowObscured xmlns:a14="http://schemas.microsoft.com/office/drawing/2010/main"/>
            </a:ext>
          </a:extLst>
        </p:spPr>
      </p:pic>
      <p:pic>
        <p:nvPicPr>
          <p:cNvPr id="72" name="図 71"/>
          <p:cNvPicPr/>
          <p:nvPr/>
        </p:nvPicPr>
        <p:blipFill>
          <a:blip r:embed="rId17">
            <a:extLst>
              <a:ext uri="{28A0092B-C50C-407E-A947-70E740481C1C}">
                <a14:useLocalDpi xmlns:a14="http://schemas.microsoft.com/office/drawing/2010/main" val="0"/>
              </a:ext>
            </a:extLst>
          </a:blip>
          <a:srcRect/>
          <a:stretch>
            <a:fillRect/>
          </a:stretch>
        </p:blipFill>
        <p:spPr bwMode="auto">
          <a:xfrm>
            <a:off x="8837921" y="4641277"/>
            <a:ext cx="2757805" cy="260985"/>
          </a:xfrm>
          <a:prstGeom prst="rect">
            <a:avLst/>
          </a:prstGeom>
          <a:noFill/>
          <a:ln>
            <a:noFill/>
          </a:ln>
        </p:spPr>
      </p:pic>
      <p:pic>
        <p:nvPicPr>
          <p:cNvPr id="73" name="図 72"/>
          <p:cNvPicPr/>
          <p:nvPr/>
        </p:nvPicPr>
        <p:blipFill>
          <a:blip r:embed="rId18">
            <a:extLst>
              <a:ext uri="{28A0092B-C50C-407E-A947-70E740481C1C}">
                <a14:useLocalDpi xmlns:a14="http://schemas.microsoft.com/office/drawing/2010/main" val="0"/>
              </a:ext>
            </a:extLst>
          </a:blip>
          <a:srcRect/>
          <a:stretch>
            <a:fillRect/>
          </a:stretch>
        </p:blipFill>
        <p:spPr bwMode="auto">
          <a:xfrm>
            <a:off x="6881829" y="3205177"/>
            <a:ext cx="2757805" cy="260985"/>
          </a:xfrm>
          <a:prstGeom prst="rect">
            <a:avLst/>
          </a:prstGeom>
          <a:noFill/>
          <a:ln>
            <a:noFill/>
          </a:ln>
        </p:spPr>
      </p:pic>
      <p:pic>
        <p:nvPicPr>
          <p:cNvPr id="74" name="図 73"/>
          <p:cNvPicPr/>
          <p:nvPr/>
        </p:nvPicPr>
        <p:blipFill rotWithShape="1">
          <a:blip r:embed="rId19">
            <a:extLst>
              <a:ext uri="{28A0092B-C50C-407E-A947-70E740481C1C}">
                <a14:useLocalDpi xmlns:a14="http://schemas.microsoft.com/office/drawing/2010/main" val="0"/>
              </a:ext>
            </a:extLst>
          </a:blip>
          <a:srcRect r="18924"/>
          <a:stretch/>
        </p:blipFill>
        <p:spPr bwMode="auto">
          <a:xfrm>
            <a:off x="7197918" y="3549791"/>
            <a:ext cx="2986405" cy="348615"/>
          </a:xfrm>
          <a:prstGeom prst="rect">
            <a:avLst/>
          </a:prstGeom>
          <a:noFill/>
          <a:ln>
            <a:noFill/>
          </a:ln>
          <a:extLst>
            <a:ext uri="{53640926-AAD7-44D8-BBD7-CCE9431645EC}">
              <a14:shadowObscured xmlns:a14="http://schemas.microsoft.com/office/drawing/2010/main"/>
            </a:ext>
          </a:extLst>
        </p:spPr>
      </p:pic>
      <p:pic>
        <p:nvPicPr>
          <p:cNvPr id="75" name="図 74"/>
          <p:cNvPicPr/>
          <p:nvPr/>
        </p:nvPicPr>
        <p:blipFill>
          <a:blip r:embed="rId20">
            <a:extLst>
              <a:ext uri="{28A0092B-C50C-407E-A947-70E740481C1C}">
                <a14:useLocalDpi xmlns:a14="http://schemas.microsoft.com/office/drawing/2010/main" val="0"/>
              </a:ext>
            </a:extLst>
          </a:blip>
          <a:srcRect/>
          <a:stretch>
            <a:fillRect/>
          </a:stretch>
        </p:blipFill>
        <p:spPr bwMode="auto">
          <a:xfrm>
            <a:off x="1131612" y="4989308"/>
            <a:ext cx="2061210" cy="260985"/>
          </a:xfrm>
          <a:prstGeom prst="rect">
            <a:avLst/>
          </a:prstGeom>
          <a:noFill/>
          <a:ln>
            <a:noFill/>
          </a:ln>
        </p:spPr>
      </p:pic>
      <p:pic>
        <p:nvPicPr>
          <p:cNvPr id="76" name="図 75"/>
          <p:cNvPicPr/>
          <p:nvPr/>
        </p:nvPicPr>
        <p:blipFill>
          <a:blip r:embed="rId21">
            <a:extLst>
              <a:ext uri="{28A0092B-C50C-407E-A947-70E740481C1C}">
                <a14:useLocalDpi xmlns:a14="http://schemas.microsoft.com/office/drawing/2010/main" val="0"/>
              </a:ext>
            </a:extLst>
          </a:blip>
          <a:srcRect/>
          <a:stretch>
            <a:fillRect/>
          </a:stretch>
        </p:blipFill>
        <p:spPr bwMode="auto">
          <a:xfrm>
            <a:off x="3441716" y="4824339"/>
            <a:ext cx="2757805" cy="260985"/>
          </a:xfrm>
          <a:prstGeom prst="rect">
            <a:avLst/>
          </a:prstGeom>
          <a:noFill/>
          <a:ln>
            <a:noFill/>
          </a:ln>
        </p:spPr>
      </p:pic>
      <p:pic>
        <p:nvPicPr>
          <p:cNvPr id="77" name="図 76"/>
          <p:cNvPicPr/>
          <p:nvPr/>
        </p:nvPicPr>
        <p:blipFill rotWithShape="1">
          <a:blip r:embed="rId22">
            <a:extLst>
              <a:ext uri="{28A0092B-C50C-407E-A947-70E740481C1C}">
                <a14:useLocalDpi xmlns:a14="http://schemas.microsoft.com/office/drawing/2010/main" val="0"/>
              </a:ext>
            </a:extLst>
          </a:blip>
          <a:srcRect r="29460"/>
          <a:stretch/>
        </p:blipFill>
        <p:spPr bwMode="auto">
          <a:xfrm>
            <a:off x="2944388" y="5191255"/>
            <a:ext cx="1453515" cy="260985"/>
          </a:xfrm>
          <a:prstGeom prst="rect">
            <a:avLst/>
          </a:prstGeom>
          <a:noFill/>
          <a:ln>
            <a:noFill/>
          </a:ln>
          <a:extLst>
            <a:ext uri="{53640926-AAD7-44D8-BBD7-CCE9431645EC}">
              <a14:shadowObscured xmlns:a14="http://schemas.microsoft.com/office/drawing/2010/main"/>
            </a:ext>
          </a:extLst>
        </p:spPr>
      </p:pic>
      <p:pic>
        <p:nvPicPr>
          <p:cNvPr id="78" name="図 77"/>
          <p:cNvPicPr/>
          <p:nvPr/>
        </p:nvPicPr>
        <p:blipFill>
          <a:blip r:embed="rId23">
            <a:extLst>
              <a:ext uri="{28A0092B-C50C-407E-A947-70E740481C1C}">
                <a14:useLocalDpi xmlns:a14="http://schemas.microsoft.com/office/drawing/2010/main" val="0"/>
              </a:ext>
            </a:extLst>
          </a:blip>
          <a:srcRect/>
          <a:stretch>
            <a:fillRect/>
          </a:stretch>
        </p:blipFill>
        <p:spPr bwMode="auto">
          <a:xfrm>
            <a:off x="8648041" y="5016338"/>
            <a:ext cx="2750185" cy="187325"/>
          </a:xfrm>
          <a:prstGeom prst="rect">
            <a:avLst/>
          </a:prstGeom>
          <a:noFill/>
          <a:ln>
            <a:noFill/>
          </a:ln>
        </p:spPr>
      </p:pic>
      <p:pic>
        <p:nvPicPr>
          <p:cNvPr id="79" name="図 78"/>
          <p:cNvPicPr/>
          <p:nvPr/>
        </p:nvPicPr>
        <p:blipFill>
          <a:blip r:embed="rId24">
            <a:extLst>
              <a:ext uri="{28A0092B-C50C-407E-A947-70E740481C1C}">
                <a14:useLocalDpi xmlns:a14="http://schemas.microsoft.com/office/drawing/2010/main" val="0"/>
              </a:ext>
            </a:extLst>
          </a:blip>
          <a:srcRect/>
          <a:stretch>
            <a:fillRect/>
          </a:stretch>
        </p:blipFill>
        <p:spPr bwMode="auto">
          <a:xfrm>
            <a:off x="1233424" y="6006620"/>
            <a:ext cx="4550410" cy="439420"/>
          </a:xfrm>
          <a:prstGeom prst="rect">
            <a:avLst/>
          </a:prstGeom>
          <a:noFill/>
          <a:ln>
            <a:noFill/>
          </a:ln>
        </p:spPr>
      </p:pic>
      <p:pic>
        <p:nvPicPr>
          <p:cNvPr id="80" name="図 79"/>
          <p:cNvPicPr/>
          <p:nvPr/>
        </p:nvPicPr>
        <p:blipFill rotWithShape="1">
          <a:blip r:embed="rId25">
            <a:extLst>
              <a:ext uri="{28A0092B-C50C-407E-A947-70E740481C1C}">
                <a14:useLocalDpi xmlns:a14="http://schemas.microsoft.com/office/drawing/2010/main" val="0"/>
              </a:ext>
            </a:extLst>
          </a:blip>
          <a:srcRect r="57680"/>
          <a:stretch/>
        </p:blipFill>
        <p:spPr bwMode="auto">
          <a:xfrm>
            <a:off x="4666196" y="5291960"/>
            <a:ext cx="1925320" cy="374650"/>
          </a:xfrm>
          <a:prstGeom prst="rect">
            <a:avLst/>
          </a:prstGeom>
          <a:noFill/>
          <a:ln>
            <a:noFill/>
          </a:ln>
          <a:extLst>
            <a:ext uri="{53640926-AAD7-44D8-BBD7-CCE9431645EC}">
              <a14:shadowObscured xmlns:a14="http://schemas.microsoft.com/office/drawing/2010/main"/>
            </a:ext>
          </a:extLst>
        </p:spPr>
      </p:pic>
      <p:pic>
        <p:nvPicPr>
          <p:cNvPr id="81" name="図 80"/>
          <p:cNvPicPr/>
          <p:nvPr/>
        </p:nvPicPr>
        <p:blipFill rotWithShape="1">
          <a:blip r:embed="rId26">
            <a:extLst>
              <a:ext uri="{28A0092B-C50C-407E-A947-70E740481C1C}">
                <a14:useLocalDpi xmlns:a14="http://schemas.microsoft.com/office/drawing/2010/main" val="0"/>
              </a:ext>
            </a:extLst>
          </a:blip>
          <a:srcRect t="1" r="78881" b="-2"/>
          <a:stretch/>
        </p:blipFill>
        <p:spPr bwMode="auto">
          <a:xfrm>
            <a:off x="9915265" y="4086326"/>
            <a:ext cx="960755" cy="187325"/>
          </a:xfrm>
          <a:prstGeom prst="rect">
            <a:avLst/>
          </a:prstGeom>
          <a:noFill/>
          <a:ln>
            <a:noFill/>
          </a:ln>
          <a:extLst>
            <a:ext uri="{53640926-AAD7-44D8-BBD7-CCE9431645EC}">
              <a14:shadowObscured xmlns:a14="http://schemas.microsoft.com/office/drawing/2010/main"/>
            </a:ext>
          </a:extLst>
        </p:spPr>
      </p:pic>
      <p:pic>
        <p:nvPicPr>
          <p:cNvPr id="83" name="図 82"/>
          <p:cNvPicPr/>
          <p:nvPr/>
        </p:nvPicPr>
        <p:blipFill>
          <a:blip r:embed="rId27">
            <a:extLst>
              <a:ext uri="{28A0092B-C50C-407E-A947-70E740481C1C}">
                <a14:useLocalDpi xmlns:a14="http://schemas.microsoft.com/office/drawing/2010/main" val="0"/>
              </a:ext>
            </a:extLst>
          </a:blip>
          <a:srcRect/>
          <a:stretch>
            <a:fillRect/>
          </a:stretch>
        </p:blipFill>
        <p:spPr bwMode="auto">
          <a:xfrm>
            <a:off x="7215190" y="5245096"/>
            <a:ext cx="2067560" cy="268605"/>
          </a:xfrm>
          <a:prstGeom prst="rect">
            <a:avLst/>
          </a:prstGeom>
          <a:noFill/>
          <a:ln>
            <a:noFill/>
          </a:ln>
        </p:spPr>
      </p:pic>
      <p:pic>
        <p:nvPicPr>
          <p:cNvPr id="84" name="図 83"/>
          <p:cNvPicPr/>
          <p:nvPr/>
        </p:nvPicPr>
        <p:blipFill rotWithShape="1">
          <a:blip r:embed="rId28">
            <a:extLst>
              <a:ext uri="{28A0092B-C50C-407E-A947-70E740481C1C}">
                <a14:useLocalDpi xmlns:a14="http://schemas.microsoft.com/office/drawing/2010/main" val="0"/>
              </a:ext>
            </a:extLst>
          </a:blip>
          <a:srcRect r="25572"/>
          <a:stretch/>
        </p:blipFill>
        <p:spPr bwMode="auto">
          <a:xfrm>
            <a:off x="5772074" y="5671471"/>
            <a:ext cx="2049145" cy="347980"/>
          </a:xfrm>
          <a:prstGeom prst="rect">
            <a:avLst/>
          </a:prstGeom>
          <a:noFill/>
          <a:ln>
            <a:noFill/>
          </a:ln>
          <a:extLst>
            <a:ext uri="{53640926-AAD7-44D8-BBD7-CCE9431645EC}">
              <a14:shadowObscured xmlns:a14="http://schemas.microsoft.com/office/drawing/2010/main"/>
            </a:ext>
          </a:extLst>
        </p:spPr>
      </p:pic>
      <p:pic>
        <p:nvPicPr>
          <p:cNvPr id="86" name="図 85"/>
          <p:cNvPicPr/>
          <p:nvPr/>
        </p:nvPicPr>
        <p:blipFill rotWithShape="1">
          <a:blip r:embed="rId29">
            <a:extLst>
              <a:ext uri="{28A0092B-C50C-407E-A947-70E740481C1C}">
                <a14:useLocalDpi xmlns:a14="http://schemas.microsoft.com/office/drawing/2010/main" val="0"/>
              </a:ext>
            </a:extLst>
          </a:blip>
          <a:srcRect t="1" r="58954" b="-2"/>
          <a:stretch/>
        </p:blipFill>
        <p:spPr bwMode="auto">
          <a:xfrm>
            <a:off x="7314885" y="3956474"/>
            <a:ext cx="1868170" cy="188595"/>
          </a:xfrm>
          <a:prstGeom prst="rect">
            <a:avLst/>
          </a:prstGeom>
          <a:noFill/>
          <a:ln>
            <a:noFill/>
          </a:ln>
          <a:extLst>
            <a:ext uri="{53640926-AAD7-44D8-BBD7-CCE9431645EC}">
              <a14:shadowObscured xmlns:a14="http://schemas.microsoft.com/office/drawing/2010/main"/>
            </a:ext>
          </a:extLst>
        </p:spPr>
      </p:pic>
      <p:pic>
        <p:nvPicPr>
          <p:cNvPr id="87" name="図 86"/>
          <p:cNvPicPr/>
          <p:nvPr/>
        </p:nvPicPr>
        <p:blipFill rotWithShape="1">
          <a:blip r:embed="rId30">
            <a:extLst>
              <a:ext uri="{28A0092B-C50C-407E-A947-70E740481C1C}">
                <a14:useLocalDpi xmlns:a14="http://schemas.microsoft.com/office/drawing/2010/main" val="0"/>
              </a:ext>
            </a:extLst>
          </a:blip>
          <a:srcRect r="21306"/>
          <a:stretch/>
        </p:blipFill>
        <p:spPr bwMode="auto">
          <a:xfrm>
            <a:off x="4969528" y="2669993"/>
            <a:ext cx="2166620" cy="268605"/>
          </a:xfrm>
          <a:prstGeom prst="rect">
            <a:avLst/>
          </a:prstGeom>
          <a:noFill/>
          <a:ln>
            <a:noFill/>
          </a:ln>
          <a:extLst>
            <a:ext uri="{53640926-AAD7-44D8-BBD7-CCE9431645EC}">
              <a14:shadowObscured xmlns:a14="http://schemas.microsoft.com/office/drawing/2010/main"/>
            </a:ext>
          </a:extLst>
        </p:spPr>
      </p:pic>
      <p:pic>
        <p:nvPicPr>
          <p:cNvPr id="88" name="図 87"/>
          <p:cNvPicPr/>
          <p:nvPr/>
        </p:nvPicPr>
        <p:blipFill>
          <a:blip r:embed="rId31">
            <a:extLst>
              <a:ext uri="{28A0092B-C50C-407E-A947-70E740481C1C}">
                <a14:useLocalDpi xmlns:a14="http://schemas.microsoft.com/office/drawing/2010/main" val="0"/>
              </a:ext>
            </a:extLst>
          </a:blip>
          <a:srcRect/>
          <a:stretch>
            <a:fillRect/>
          </a:stretch>
        </p:blipFill>
        <p:spPr bwMode="auto">
          <a:xfrm>
            <a:off x="9587977" y="3307429"/>
            <a:ext cx="1377315" cy="242570"/>
          </a:xfrm>
          <a:prstGeom prst="rect">
            <a:avLst/>
          </a:prstGeom>
          <a:noFill/>
          <a:ln>
            <a:noFill/>
          </a:ln>
        </p:spPr>
      </p:pic>
      <p:pic>
        <p:nvPicPr>
          <p:cNvPr id="89" name="図 88"/>
          <p:cNvPicPr/>
          <p:nvPr/>
        </p:nvPicPr>
        <p:blipFill>
          <a:blip r:embed="rId32">
            <a:extLst>
              <a:ext uri="{28A0092B-C50C-407E-A947-70E740481C1C}">
                <a14:useLocalDpi xmlns:a14="http://schemas.microsoft.com/office/drawing/2010/main" val="0"/>
              </a:ext>
            </a:extLst>
          </a:blip>
          <a:srcRect/>
          <a:stretch>
            <a:fillRect/>
          </a:stretch>
        </p:blipFill>
        <p:spPr bwMode="auto">
          <a:xfrm>
            <a:off x="538430" y="4728871"/>
            <a:ext cx="2752725" cy="194310"/>
          </a:xfrm>
          <a:prstGeom prst="rect">
            <a:avLst/>
          </a:prstGeom>
          <a:noFill/>
          <a:ln>
            <a:noFill/>
          </a:ln>
        </p:spPr>
      </p:pic>
      <p:pic>
        <p:nvPicPr>
          <p:cNvPr id="3" name="図 2"/>
          <p:cNvPicPr>
            <a:picLocks noChangeAspect="1"/>
          </p:cNvPicPr>
          <p:nvPr/>
        </p:nvPicPr>
        <p:blipFill>
          <a:blip r:embed="rId33"/>
          <a:stretch>
            <a:fillRect/>
          </a:stretch>
        </p:blipFill>
        <p:spPr>
          <a:xfrm>
            <a:off x="6512330" y="4292870"/>
            <a:ext cx="3886092" cy="375736"/>
          </a:xfrm>
          <a:prstGeom prst="rect">
            <a:avLst/>
          </a:prstGeom>
        </p:spPr>
      </p:pic>
      <p:pic>
        <p:nvPicPr>
          <p:cNvPr id="4" name="図 3"/>
          <p:cNvPicPr>
            <a:picLocks noChangeAspect="1"/>
          </p:cNvPicPr>
          <p:nvPr/>
        </p:nvPicPr>
        <p:blipFill>
          <a:blip r:embed="rId34"/>
          <a:stretch>
            <a:fillRect/>
          </a:stretch>
        </p:blipFill>
        <p:spPr>
          <a:xfrm>
            <a:off x="7988604" y="5644329"/>
            <a:ext cx="3394403" cy="468206"/>
          </a:xfrm>
          <a:prstGeom prst="rect">
            <a:avLst/>
          </a:prstGeom>
        </p:spPr>
      </p:pic>
      <p:pic>
        <p:nvPicPr>
          <p:cNvPr id="15" name="図 14"/>
          <p:cNvPicPr>
            <a:picLocks noChangeAspect="1"/>
          </p:cNvPicPr>
          <p:nvPr/>
        </p:nvPicPr>
        <p:blipFill rotWithShape="1">
          <a:blip r:embed="rId35"/>
          <a:srcRect t="18081" r="54202"/>
          <a:stretch/>
        </p:blipFill>
        <p:spPr>
          <a:xfrm>
            <a:off x="646695" y="5279882"/>
            <a:ext cx="2826318" cy="862661"/>
          </a:xfrm>
          <a:prstGeom prst="rect">
            <a:avLst/>
          </a:prstGeom>
        </p:spPr>
      </p:pic>
    </p:spTree>
    <p:extLst>
      <p:ext uri="{BB962C8B-B14F-4D97-AF65-F5344CB8AC3E}">
        <p14:creationId xmlns:p14="http://schemas.microsoft.com/office/powerpoint/2010/main" val="16870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500"/>
                                        <p:tgtEl>
                                          <p:spTgt spid="2">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par>
                                <p:cTn id="66" presetID="10" presetClass="entr" presetSubtype="0"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par>
                                <p:cTn id="69" presetID="10"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par>
                                <p:cTn id="72" presetID="10" presetClass="entr" presetSubtype="0" fill="hold"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par>
                                <p:cTn id="75" presetID="10" presetClass="entr" presetSubtype="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par>
                                <p:cTn id="78" presetID="10" presetClass="entr" presetSubtype="0" fill="hold"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childTnLst>
                                </p:cTn>
                              </p:par>
                              <p:par>
                                <p:cTn id="81" presetID="10" presetClass="entr" presetSubtype="0" fill="hold"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500"/>
                                        <p:tgtEl>
                                          <p:spTgt spid="71"/>
                                        </p:tgtEl>
                                      </p:cBhvr>
                                    </p:animEffect>
                                  </p:childTnLst>
                                </p:cTn>
                              </p:par>
                              <p:par>
                                <p:cTn id="84" presetID="10" presetClass="entr" presetSubtype="0"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par>
                                <p:cTn id="87" presetID="10" presetClass="entr" presetSubtype="0" fill="hold" nodeType="with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fade">
                                      <p:cBhvr>
                                        <p:cTn id="89" dur="500"/>
                                        <p:tgtEl>
                                          <p:spTgt spid="73"/>
                                        </p:tgtEl>
                                      </p:cBhvr>
                                    </p:animEffect>
                                  </p:childTnLst>
                                </p:cTn>
                              </p:par>
                              <p:par>
                                <p:cTn id="90" presetID="10" presetClass="entr" presetSubtype="0" fill="hold" nodeType="with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par>
                                <p:cTn id="99" presetID="10"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10" presetClass="entr" presetSubtype="0" fill="hold"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10" presetClass="entr" presetSubtype="0" fill="hold"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nodeType="with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par>
                                <p:cTn id="114" presetID="10" presetClass="entr" presetSubtype="0" fill="hold"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500"/>
                                        <p:tgtEl>
                                          <p:spTgt spid="84"/>
                                        </p:tgtEl>
                                      </p:cBhvr>
                                    </p:animEffect>
                                  </p:childTnLst>
                                </p:cTn>
                              </p:par>
                              <p:par>
                                <p:cTn id="120" presetID="10" presetClass="entr" presetSubtype="0"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fade">
                                      <p:cBhvr>
                                        <p:cTn id="122" dur="500"/>
                                        <p:tgtEl>
                                          <p:spTgt spid="86"/>
                                        </p:tgtEl>
                                      </p:cBhvr>
                                    </p:animEffect>
                                  </p:childTnLst>
                                </p:cTn>
                              </p:par>
                              <p:par>
                                <p:cTn id="123" presetID="10" presetClass="entr" presetSubtype="0" fill="hold" nodeType="with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500"/>
                                        <p:tgtEl>
                                          <p:spTgt spid="87"/>
                                        </p:tgtEl>
                                      </p:cBhvr>
                                    </p:animEffect>
                                  </p:childTnLst>
                                </p:cTn>
                              </p:par>
                              <p:par>
                                <p:cTn id="126" presetID="10" presetClass="entr" presetSubtype="0" fill="hold" nodeType="with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500"/>
                                        <p:tgtEl>
                                          <p:spTgt spid="88"/>
                                        </p:tgtEl>
                                      </p:cBhvr>
                                    </p:animEffect>
                                  </p:childTnLst>
                                </p:cTn>
                              </p:par>
                              <p:par>
                                <p:cTn id="129" presetID="10" presetClass="entr" presetSubtype="0" fill="hold" nodeType="withEffect">
                                  <p:stCondLst>
                                    <p:cond delay="0"/>
                                  </p:stCondLst>
                                  <p:childTnLst>
                                    <p:set>
                                      <p:cBhvr>
                                        <p:cTn id="130" dur="1" fill="hold">
                                          <p:stCondLst>
                                            <p:cond delay="0"/>
                                          </p:stCondLst>
                                        </p:cTn>
                                        <p:tgtEl>
                                          <p:spTgt spid="89"/>
                                        </p:tgtEl>
                                        <p:attrNameLst>
                                          <p:attrName>style.visibility</p:attrName>
                                        </p:attrNameLst>
                                      </p:cBhvr>
                                      <p:to>
                                        <p:strVal val="visible"/>
                                      </p:to>
                                    </p:set>
                                    <p:animEffect transition="in" filter="fade">
                                      <p:cBhvr>
                                        <p:cTn id="131" dur="500"/>
                                        <p:tgtEl>
                                          <p:spTgt spid="89"/>
                                        </p:tgtEl>
                                      </p:cBhvr>
                                    </p:animEffect>
                                  </p:childTnLst>
                                </p:cTn>
                              </p:par>
                              <p:par>
                                <p:cTn id="132" presetID="10" presetClass="entr" presetSubtype="0" fill="hold" nodeType="withEffect">
                                  <p:stCondLst>
                                    <p:cond delay="0"/>
                                  </p:stCondLst>
                                  <p:childTnLst>
                                    <p:set>
                                      <p:cBhvr>
                                        <p:cTn id="133" dur="1" fill="hold">
                                          <p:stCondLst>
                                            <p:cond delay="0"/>
                                          </p:stCondLst>
                                        </p:cTn>
                                        <p:tgtEl>
                                          <p:spTgt spid="3"/>
                                        </p:tgtEl>
                                        <p:attrNameLst>
                                          <p:attrName>style.visibility</p:attrName>
                                        </p:attrNameLst>
                                      </p:cBhvr>
                                      <p:to>
                                        <p:strVal val="visible"/>
                                      </p:to>
                                    </p:set>
                                    <p:animEffect transition="in" filter="fade">
                                      <p:cBhvr>
                                        <p:cTn id="134" dur="500"/>
                                        <p:tgtEl>
                                          <p:spTgt spid="3"/>
                                        </p:tgtEl>
                                      </p:cBhvr>
                                    </p:animEffect>
                                  </p:childTnLst>
                                </p:cTn>
                              </p:par>
                              <p:par>
                                <p:cTn id="135" presetID="10" presetClass="entr" presetSubtype="0" fill="hold" nodeType="withEffect">
                                  <p:stCondLst>
                                    <p:cond delay="0"/>
                                  </p:stCondLst>
                                  <p:childTnLst>
                                    <p:set>
                                      <p:cBhvr>
                                        <p:cTn id="136" dur="1" fill="hold">
                                          <p:stCondLst>
                                            <p:cond delay="0"/>
                                          </p:stCondLst>
                                        </p:cTn>
                                        <p:tgtEl>
                                          <p:spTgt spid="4"/>
                                        </p:tgtEl>
                                        <p:attrNameLst>
                                          <p:attrName>style.visibility</p:attrName>
                                        </p:attrNameLst>
                                      </p:cBhvr>
                                      <p:to>
                                        <p:strVal val="visible"/>
                                      </p:to>
                                    </p:set>
                                    <p:animEffect transition="in" filter="fade">
                                      <p:cBhvr>
                                        <p:cTn id="137" dur="500"/>
                                        <p:tgtEl>
                                          <p:spTgt spid="4"/>
                                        </p:tgtEl>
                                      </p:cBhvr>
                                    </p:animEffect>
                                  </p:childTnLst>
                                </p:cTn>
                              </p:par>
                              <p:par>
                                <p:cTn id="138" presetID="10" presetClass="entr" presetSubtype="0" fill="hold" nodeType="with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fade">
                                      <p:cBhvr>
                                        <p:cTn id="1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7" grpId="0" animBg="1"/>
      <p:bldP spid="6" grpId="0"/>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2E401B8-D685-404C-9602-F29977AA8A0E}"/>
              </a:ext>
            </a:extLst>
          </p:cNvPr>
          <p:cNvSpPr/>
          <p:nvPr/>
        </p:nvSpPr>
        <p:spPr>
          <a:xfrm>
            <a:off x="3850783" y="1249252"/>
            <a:ext cx="7517943" cy="221626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5" name="グループ化 4">
            <a:extLst>
              <a:ext uri="{FF2B5EF4-FFF2-40B4-BE49-F238E27FC236}">
                <a16:creationId xmlns:a16="http://schemas.microsoft.com/office/drawing/2014/main" id="{5780C61B-AC8E-4455-8DEA-05704D8FA1A4}"/>
              </a:ext>
            </a:extLst>
          </p:cNvPr>
          <p:cNvGrpSpPr/>
          <p:nvPr/>
        </p:nvGrpSpPr>
        <p:grpSpPr>
          <a:xfrm>
            <a:off x="1157053" y="1787642"/>
            <a:ext cx="2577468" cy="1216191"/>
            <a:chOff x="1007831" y="2328671"/>
            <a:chExt cx="2577468" cy="1216191"/>
          </a:xfrm>
        </p:grpSpPr>
        <p:sp>
          <p:nvSpPr>
            <p:cNvPr id="6" name="角丸四角形 31">
              <a:extLst>
                <a:ext uri="{FF2B5EF4-FFF2-40B4-BE49-F238E27FC236}">
                  <a16:creationId xmlns:a16="http://schemas.microsoft.com/office/drawing/2014/main" id="{689E90B1-563B-4262-8956-AE03BD726A0C}"/>
                </a:ext>
              </a:extLst>
            </p:cNvPr>
            <p:cNvSpPr/>
            <p:nvPr/>
          </p:nvSpPr>
          <p:spPr>
            <a:xfrm>
              <a:off x="1007831" y="2328671"/>
              <a:ext cx="1537661" cy="595149"/>
            </a:xfrm>
            <a:prstGeom prst="roundRect">
              <a:avLst/>
            </a:prstGeom>
            <a:ln w="38100">
              <a:solidFill>
                <a:srgbClr val="E50FAD"/>
              </a:solidFill>
            </a:ln>
          </p:spPr>
          <p:style>
            <a:lnRef idx="2">
              <a:schemeClr val="accent6"/>
            </a:lnRef>
            <a:fillRef idx="1">
              <a:schemeClr val="lt1"/>
            </a:fillRef>
            <a:effectRef idx="0">
              <a:schemeClr val="accent6"/>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spcAft>
                  <a:spcPts val="0"/>
                </a:spcAft>
              </a:pPr>
              <a:r>
                <a:rPr lang="ja-JP" sz="2200" b="1" kern="100" dirty="0">
                  <a:effectLst/>
                  <a:ea typeface="AR P丸ゴシック体M" panose="020F0600000000000000" pitchFamily="50" charset="-128"/>
                  <a:cs typeface="Times New Roman" panose="02020603050405020304" pitchFamily="18" charset="0"/>
                </a:rPr>
                <a:t>ステップ</a:t>
              </a:r>
              <a:r>
                <a:rPr lang="ja-JP" altLang="en-US" sz="2200" b="1" kern="100" dirty="0">
                  <a:effectLst/>
                  <a:ea typeface="AR P丸ゴシック体M" panose="020F0600000000000000" pitchFamily="50" charset="-128"/>
                  <a:cs typeface="Times New Roman" panose="02020603050405020304" pitchFamily="18" charset="0"/>
                </a:rPr>
                <a:t>５</a:t>
              </a:r>
              <a:endParaRPr lang="ja-JP" sz="2200" kern="100" dirty="0">
                <a:effectLst/>
                <a:ea typeface="ＭＳ 明朝" panose="02020609040205080304" pitchFamily="17" charset="-128"/>
                <a:cs typeface="Times New Roman" panose="02020603050405020304" pitchFamily="18" charset="0"/>
              </a:endParaRPr>
            </a:p>
          </p:txBody>
        </p:sp>
        <p:sp>
          <p:nvSpPr>
            <p:cNvPr id="7" name="テキスト ボックス 1">
              <a:extLst>
                <a:ext uri="{FF2B5EF4-FFF2-40B4-BE49-F238E27FC236}">
                  <a16:creationId xmlns:a16="http://schemas.microsoft.com/office/drawing/2014/main" id="{5E87957C-F15D-453B-A46A-A6298587288E}"/>
                </a:ext>
              </a:extLst>
            </p:cNvPr>
            <p:cNvSpPr txBox="1"/>
            <p:nvPr/>
          </p:nvSpPr>
          <p:spPr>
            <a:xfrm>
              <a:off x="1067055" y="3047102"/>
              <a:ext cx="2518244" cy="49776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altLang="en-US" sz="2200" kern="100" dirty="0">
                  <a:effectLst/>
                  <a:latin typeface="游明朝" panose="02020400000000000000" pitchFamily="18" charset="-128"/>
                  <a:ea typeface="AR P丸ゴシック体M" panose="020F0600000000000000" pitchFamily="50" charset="-128"/>
                  <a:cs typeface="Times New Roman" panose="02020603050405020304" pitchFamily="18" charset="0"/>
                </a:rPr>
                <a:t>今</a:t>
              </a:r>
              <a:r>
                <a:rPr lang="ja-JP" altLang="en-US" sz="2200" kern="100" dirty="0">
                  <a:latin typeface="游明朝" panose="02020400000000000000" pitchFamily="18" charset="-128"/>
                  <a:ea typeface="AR P丸ゴシック体M" panose="020F0600000000000000" pitchFamily="50" charset="-128"/>
                  <a:cs typeface="Times New Roman" panose="02020603050405020304" pitchFamily="18" charset="0"/>
                </a:rPr>
                <a:t>あなた</a:t>
              </a:r>
              <a:r>
                <a:rPr lang="ja-JP" altLang="en-US" sz="22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がやってみようと思うことは？</a:t>
              </a:r>
              <a:endParaRPr lang="en-US" altLang="ja-JP" sz="2200" kern="100" dirty="0">
                <a:effectLst/>
                <a:latin typeface="游明朝" panose="02020400000000000000" pitchFamily="18" charset="-128"/>
                <a:ea typeface="AR P丸ゴシック体M" panose="020F0600000000000000" pitchFamily="50" charset="-128"/>
                <a:cs typeface="Times New Roman" panose="02020603050405020304" pitchFamily="18" charset="0"/>
              </a:endParaRPr>
            </a:p>
          </p:txBody>
        </p:sp>
      </p:grpSp>
      <p:grpSp>
        <p:nvGrpSpPr>
          <p:cNvPr id="8" name="グループ化 7">
            <a:extLst>
              <a:ext uri="{FF2B5EF4-FFF2-40B4-BE49-F238E27FC236}">
                <a16:creationId xmlns:a16="http://schemas.microsoft.com/office/drawing/2014/main" id="{CB9D00F5-E79C-4FCE-8DA9-1DFD3CD2821B}"/>
              </a:ext>
            </a:extLst>
          </p:cNvPr>
          <p:cNvGrpSpPr/>
          <p:nvPr/>
        </p:nvGrpSpPr>
        <p:grpSpPr>
          <a:xfrm>
            <a:off x="8347163" y="4569402"/>
            <a:ext cx="1925073" cy="1267062"/>
            <a:chOff x="147588" y="10827"/>
            <a:chExt cx="1150654" cy="640957"/>
          </a:xfrm>
        </p:grpSpPr>
        <p:sp>
          <p:nvSpPr>
            <p:cNvPr id="9" name="テキスト ボックス 74">
              <a:extLst>
                <a:ext uri="{FF2B5EF4-FFF2-40B4-BE49-F238E27FC236}">
                  <a16:creationId xmlns:a16="http://schemas.microsoft.com/office/drawing/2014/main" id="{5828BA84-627F-41DE-A238-E66BBCB96CDC}"/>
                </a:ext>
              </a:extLst>
            </p:cNvPr>
            <p:cNvSpPr txBox="1"/>
            <p:nvPr/>
          </p:nvSpPr>
          <p:spPr>
            <a:xfrm>
              <a:off x="189532" y="10827"/>
              <a:ext cx="1108710" cy="278765"/>
            </a:xfrm>
            <a:prstGeom prst="rect">
              <a:avLst/>
            </a:prstGeom>
            <a:solidFill>
              <a:schemeClr val="lt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ja-JP" sz="2200" kern="100" dirty="0">
                  <a:effectLst/>
                  <a:latin typeface="Century" panose="02040604050505020304" pitchFamily="18" charset="0"/>
                  <a:ea typeface="AR P丸ゴシック体M" panose="020F0600000000000000" pitchFamily="50" charset="-128"/>
                  <a:cs typeface="Times New Roman" panose="02020603050405020304" pitchFamily="18" charset="0"/>
                </a:rPr>
                <a:t>ストレス度数</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四角形: 角を丸くする 84">
              <a:extLst>
                <a:ext uri="{FF2B5EF4-FFF2-40B4-BE49-F238E27FC236}">
                  <a16:creationId xmlns:a16="http://schemas.microsoft.com/office/drawing/2014/main" id="{1292449D-6DF1-4BC5-AB05-85217166B916}"/>
                </a:ext>
              </a:extLst>
            </p:cNvPr>
            <p:cNvSpPr/>
            <p:nvPr/>
          </p:nvSpPr>
          <p:spPr>
            <a:xfrm>
              <a:off x="147588" y="258069"/>
              <a:ext cx="1016540" cy="393715"/>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200"/>
            </a:p>
          </p:txBody>
        </p:sp>
      </p:grpSp>
      <p:grpSp>
        <p:nvGrpSpPr>
          <p:cNvPr id="11" name="グループ化 10">
            <a:extLst>
              <a:ext uri="{FF2B5EF4-FFF2-40B4-BE49-F238E27FC236}">
                <a16:creationId xmlns:a16="http://schemas.microsoft.com/office/drawing/2014/main" id="{58B95112-4483-4A7D-9B06-1CA4B1BCEB17}"/>
              </a:ext>
            </a:extLst>
          </p:cNvPr>
          <p:cNvGrpSpPr/>
          <p:nvPr/>
        </p:nvGrpSpPr>
        <p:grpSpPr>
          <a:xfrm>
            <a:off x="2132910" y="4887298"/>
            <a:ext cx="6015277" cy="946493"/>
            <a:chOff x="0" y="51380"/>
            <a:chExt cx="4257040" cy="458525"/>
          </a:xfrm>
        </p:grpSpPr>
        <p:pic>
          <p:nvPicPr>
            <p:cNvPr id="12" name="図 11">
              <a:extLst>
                <a:ext uri="{FF2B5EF4-FFF2-40B4-BE49-F238E27FC236}">
                  <a16:creationId xmlns:a16="http://schemas.microsoft.com/office/drawing/2014/main" id="{AE09B72C-5764-4065-9DCF-CA609C25BC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435"/>
              <a:ext cx="4257040" cy="458470"/>
            </a:xfrm>
            <a:prstGeom prst="rect">
              <a:avLst/>
            </a:prstGeom>
            <a:noFill/>
            <a:ln>
              <a:noFill/>
            </a:ln>
          </p:spPr>
        </p:pic>
        <p:pic>
          <p:nvPicPr>
            <p:cNvPr id="13" name="図 12">
              <a:extLst>
                <a:ext uri="{FF2B5EF4-FFF2-40B4-BE49-F238E27FC236}">
                  <a16:creationId xmlns:a16="http://schemas.microsoft.com/office/drawing/2014/main" id="{E1A59B4A-5602-4044-B9EE-AE10CF0BE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05" t="26634" r="28710" b="54299"/>
            <a:stretch/>
          </p:blipFill>
          <p:spPr bwMode="auto">
            <a:xfrm rot="16200000">
              <a:off x="94421" y="-3230"/>
              <a:ext cx="270510" cy="379730"/>
            </a:xfrm>
            <a:prstGeom prst="rect">
              <a:avLst/>
            </a:prstGeom>
            <a:noFill/>
            <a:ln>
              <a:noFill/>
            </a:ln>
            <a:extLst>
              <a:ext uri="{53640926-AAD7-44D8-BBD7-CCE9431645EC}">
                <a14:shadowObscured xmlns:a14="http://schemas.microsoft.com/office/drawing/2010/main"/>
              </a:ext>
            </a:extLst>
          </p:spPr>
        </p:pic>
        <p:pic>
          <p:nvPicPr>
            <p:cNvPr id="14" name="図 13">
              <a:extLst>
                <a:ext uri="{FF2B5EF4-FFF2-40B4-BE49-F238E27FC236}">
                  <a16:creationId xmlns:a16="http://schemas.microsoft.com/office/drawing/2014/main" id="{2187FA93-290F-4F4F-8A4F-DEAB176C63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079" t="52330" r="51743" b="26403"/>
            <a:stretch/>
          </p:blipFill>
          <p:spPr bwMode="auto">
            <a:xfrm rot="16200000">
              <a:off x="3563497" y="-2169"/>
              <a:ext cx="297162" cy="404367"/>
            </a:xfrm>
            <a:prstGeom prst="rect">
              <a:avLst/>
            </a:prstGeom>
            <a:noFill/>
            <a:ln>
              <a:noFill/>
            </a:ln>
            <a:extLst>
              <a:ext uri="{53640926-AAD7-44D8-BBD7-CCE9431645EC}">
                <a14:shadowObscured xmlns:a14="http://schemas.microsoft.com/office/drawing/2010/main"/>
              </a:ext>
            </a:extLst>
          </p:spPr>
        </p:pic>
      </p:grpSp>
      <p:pic>
        <p:nvPicPr>
          <p:cNvPr id="16" name="図 15" descr="E:\118これ直す\最新のイラスト\29.jpg">
            <a:extLst>
              <a:ext uri="{FF2B5EF4-FFF2-40B4-BE49-F238E27FC236}">
                <a16:creationId xmlns:a16="http://schemas.microsoft.com/office/drawing/2014/main" id="{CD371273-599F-42B1-B01C-52D931DC26E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8277" y="365616"/>
            <a:ext cx="1854900" cy="1735579"/>
          </a:xfrm>
          <a:prstGeom prst="rect">
            <a:avLst/>
          </a:prstGeom>
          <a:noFill/>
          <a:ln>
            <a:noFill/>
          </a:ln>
        </p:spPr>
      </p:pic>
      <p:sp>
        <p:nvSpPr>
          <p:cNvPr id="18" name="角丸四角形 17"/>
          <p:cNvSpPr/>
          <p:nvPr/>
        </p:nvSpPr>
        <p:spPr>
          <a:xfrm>
            <a:off x="660594" y="4189192"/>
            <a:ext cx="11690026" cy="447675"/>
          </a:xfrm>
          <a:prstGeom prst="roundRect">
            <a:avLst/>
          </a:prstGeom>
          <a:noFill/>
          <a:ln w="12700" cap="flat" cmpd="sng" algn="ctr">
            <a:no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noAutofit/>
          </a:bodyPr>
          <a:lstStyle/>
          <a:p>
            <a:pPr marL="228600" algn="l">
              <a:spcAft>
                <a:spcPts val="0"/>
              </a:spcAft>
            </a:pPr>
            <a:r>
              <a:rPr lang="ja-JP" altLang="en-US" sz="2000" kern="100" dirty="0">
                <a:effectLst/>
                <a:latin typeface="Century" panose="02040604050505020304" pitchFamily="18" charset="0"/>
                <a:ea typeface="AR P丸ゴシック体M" panose="020F0600000000000000" pitchFamily="50" charset="-128"/>
                <a:cs typeface="Times New Roman" panose="02020603050405020304" pitchFamily="18" charset="0"/>
              </a:rPr>
              <a:t>問題アプローチ型のストレス対処方法がまとまった</a:t>
            </a:r>
            <a:r>
              <a:rPr lang="ja-JP" sz="2000" kern="100" dirty="0">
                <a:effectLst/>
                <a:latin typeface="Century" panose="02040604050505020304" pitchFamily="18" charset="0"/>
                <a:ea typeface="AR P丸ゴシック体M" panose="020F0600000000000000" pitchFamily="50" charset="-128"/>
                <a:cs typeface="Times New Roman" panose="02020603050405020304" pitchFamily="18" charset="0"/>
              </a:rPr>
              <a:t>今のあなたのストレス度数は！？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7" name="グループ化 16">
            <a:extLst>
              <a:ext uri="{FF2B5EF4-FFF2-40B4-BE49-F238E27FC236}">
                <a16:creationId xmlns:a16="http://schemas.microsoft.com/office/drawing/2014/main" id="{F4E6C4B8-6455-4276-80F8-545CF2651AD0}"/>
              </a:ext>
            </a:extLst>
          </p:cNvPr>
          <p:cNvGrpSpPr/>
          <p:nvPr/>
        </p:nvGrpSpPr>
        <p:grpSpPr>
          <a:xfrm>
            <a:off x="10064996" y="4421685"/>
            <a:ext cx="1949533" cy="1272943"/>
            <a:chOff x="6518088" y="4107998"/>
            <a:chExt cx="3099742" cy="1768556"/>
          </a:xfrm>
        </p:grpSpPr>
        <p:sp>
          <p:nvSpPr>
            <p:cNvPr id="19" name="円形吹き出し 50">
              <a:extLst>
                <a:ext uri="{FF2B5EF4-FFF2-40B4-BE49-F238E27FC236}">
                  <a16:creationId xmlns:a16="http://schemas.microsoft.com/office/drawing/2014/main" id="{5C8D3C43-D799-45DF-8178-C2FC35354070}"/>
                </a:ext>
              </a:extLst>
            </p:cNvPr>
            <p:cNvSpPr/>
            <p:nvPr/>
          </p:nvSpPr>
          <p:spPr>
            <a:xfrm>
              <a:off x="6518088" y="4107998"/>
              <a:ext cx="3024284" cy="1430493"/>
            </a:xfrm>
            <a:prstGeom prst="wedgeEllipseCallout">
              <a:avLst>
                <a:gd name="adj1" fmla="val -70191"/>
                <a:gd name="adj2" fmla="val 43048"/>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1EB6E7B-B38A-46FE-B512-DFC6AC89EE14}"/>
                </a:ext>
              </a:extLst>
            </p:cNvPr>
            <p:cNvSpPr/>
            <p:nvPr/>
          </p:nvSpPr>
          <p:spPr>
            <a:xfrm>
              <a:off x="6885047" y="4208883"/>
              <a:ext cx="2732783" cy="1667671"/>
            </a:xfrm>
            <a:prstGeom prst="rect">
              <a:avLst/>
            </a:prstGeom>
          </p:spPr>
          <p:txBody>
            <a:bodyPr wrap="none">
              <a:spAutoFit/>
            </a:bodyPr>
            <a:lstStyle/>
            <a:p>
              <a:r>
                <a:rPr lang="ja-JP" altLang="en-US" sz="2400" dirty="0">
                  <a:latin typeface="AR P丸ゴシック体M" panose="020F0600000000000000" pitchFamily="50" charset="-128"/>
                  <a:ea typeface="AR P丸ゴシック体M" panose="020F0600000000000000" pitchFamily="50" charset="-128"/>
                </a:rPr>
                <a:t>１～１００</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の数字で！</a:t>
              </a:r>
              <a:endParaRPr lang="en-US" altLang="ja-JP" sz="2400" dirty="0">
                <a:latin typeface="AR P丸ゴシック体M" panose="020F0600000000000000" pitchFamily="50" charset="-128"/>
                <a:ea typeface="AR P丸ゴシック体M" panose="020F0600000000000000" pitchFamily="50" charset="-128"/>
              </a:endParaRPr>
            </a:p>
            <a:p>
              <a:endParaRPr lang="en-US" altLang="ja-JP" sz="2400" dirty="0">
                <a:latin typeface="AR P丸ゴシック体M" panose="020F0600000000000000" pitchFamily="50" charset="-128"/>
                <a:ea typeface="AR P丸ゴシック体M" panose="020F0600000000000000" pitchFamily="50" charset="-128"/>
              </a:endParaRPr>
            </a:p>
          </p:txBody>
        </p:sp>
      </p:grpSp>
      <p:sp>
        <p:nvSpPr>
          <p:cNvPr id="21" name="円形吹き出し 20"/>
          <p:cNvSpPr/>
          <p:nvPr/>
        </p:nvSpPr>
        <p:spPr>
          <a:xfrm>
            <a:off x="8169397" y="183607"/>
            <a:ext cx="2995668" cy="1710000"/>
          </a:xfrm>
          <a:prstGeom prst="wedgeEllipseCallout">
            <a:avLst>
              <a:gd name="adj1" fmla="val -55698"/>
              <a:gd name="adj2" fmla="val 43832"/>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148187" y="354069"/>
            <a:ext cx="3188852" cy="1292662"/>
          </a:xfrm>
          <a:prstGeom prst="rect">
            <a:avLst/>
          </a:prstGeom>
        </p:spPr>
        <p:txBody>
          <a:bodyPr wrap="square">
            <a:spAutoFit/>
          </a:bodyPr>
          <a:lstStyle/>
          <a:p>
            <a:r>
              <a:rPr lang="ja-JP" altLang="en-US" sz="2600" dirty="0">
                <a:latin typeface="AR P丸ゴシック体M" panose="020F0600000000000000" pitchFamily="50" charset="-128"/>
                <a:ea typeface="AR P丸ゴシック体M" panose="020F0600000000000000" pitchFamily="50" charset="-128"/>
              </a:rPr>
              <a:t>　あなたが考えた</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問題アプローチ方法　　</a:t>
            </a:r>
            <a:endParaRPr lang="en-US" altLang="ja-JP" sz="2600" dirty="0">
              <a:latin typeface="AR P丸ゴシック体M" panose="020F0600000000000000" pitchFamily="50" charset="-128"/>
              <a:ea typeface="AR P丸ゴシック体M" panose="020F0600000000000000" pitchFamily="50" charset="-128"/>
            </a:endParaRPr>
          </a:p>
          <a:p>
            <a:r>
              <a:rPr lang="ja-JP" altLang="en-US" sz="2600" dirty="0">
                <a:latin typeface="AR P丸ゴシック体M" panose="020F0600000000000000" pitchFamily="50" charset="-128"/>
                <a:ea typeface="AR P丸ゴシック体M" panose="020F0600000000000000" pitchFamily="50" charset="-128"/>
              </a:rPr>
              <a:t>　を書いてみよう</a:t>
            </a:r>
            <a:endParaRPr lang="en-US" altLang="ja-JP" sz="2600" dirty="0">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77577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C:\Users\kamikyuu_hitomi_1\Desktop\118これ直す\最新のイラスト\原画7.jpg"/>
          <p:cNvPicPr/>
          <p:nvPr/>
        </p:nvPicPr>
        <p:blipFill rotWithShape="1">
          <a:blip r:embed="rId2" cstate="print">
            <a:extLst>
              <a:ext uri="{28A0092B-C50C-407E-A947-70E740481C1C}">
                <a14:useLocalDpi xmlns:a14="http://schemas.microsoft.com/office/drawing/2010/main" val="0"/>
              </a:ext>
            </a:extLst>
          </a:blip>
          <a:srcRect l="63691" t="34943" r="6467" b="34800"/>
          <a:stretch/>
        </p:blipFill>
        <p:spPr bwMode="auto">
          <a:xfrm>
            <a:off x="6294373" y="3802319"/>
            <a:ext cx="2809674" cy="2034794"/>
          </a:xfrm>
          <a:prstGeom prst="rect">
            <a:avLst/>
          </a:prstGeom>
          <a:noFill/>
          <a:ln>
            <a:noFill/>
          </a:ln>
          <a:extLst>
            <a:ext uri="{53640926-AAD7-44D8-BBD7-CCE9431645EC}">
              <a14:shadowObscured xmlns:a14="http://schemas.microsoft.com/office/drawing/2010/main"/>
            </a:ext>
          </a:extLst>
        </p:spPr>
      </p:pic>
      <p:pic>
        <p:nvPicPr>
          <p:cNvPr id="7" name="図 6" descr="C:\Users\kamikyuu_hitomi_1\Desktop\118これ直す\最新のイラスト\原画５.jpg"/>
          <p:cNvPicPr/>
          <p:nvPr/>
        </p:nvPicPr>
        <p:blipFill rotWithShape="1">
          <a:blip r:embed="rId3" cstate="print">
            <a:extLst>
              <a:ext uri="{28A0092B-C50C-407E-A947-70E740481C1C}">
                <a14:useLocalDpi xmlns:a14="http://schemas.microsoft.com/office/drawing/2010/main" val="0"/>
              </a:ext>
            </a:extLst>
          </a:blip>
          <a:srcRect l="5893" t="50062" r="65580" b="10282"/>
          <a:stretch/>
        </p:blipFill>
        <p:spPr bwMode="auto">
          <a:xfrm>
            <a:off x="2891896" y="3655838"/>
            <a:ext cx="2993748" cy="2524442"/>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a:xfrm>
            <a:off x="1315203" y="608028"/>
            <a:ext cx="10196420" cy="4065207"/>
          </a:xfrm>
        </p:spPr>
        <p:txBody>
          <a:bodyPr>
            <a:normAutofit/>
          </a:bodyPr>
          <a:lstStyle/>
          <a:p>
            <a:r>
              <a:rPr kumimoji="1" lang="ja-JP" altLang="en-US" dirty="0">
                <a:latin typeface="AR P丸ゴシック体M" panose="020F0600000000000000" pitchFamily="50" charset="-128"/>
                <a:ea typeface="AR P丸ゴシック体M" panose="020F0600000000000000" pitchFamily="50" charset="-128"/>
              </a:rPr>
              <a:t>　ストレスは，小さなうちに１つでも，２つでも解消していくことが大切だよ。</a:t>
            </a:r>
            <a:br>
              <a:rPr kumimoji="1" lang="en-US" altLang="ja-JP" dirty="0">
                <a:latin typeface="AR P丸ゴシック体M" panose="020F0600000000000000" pitchFamily="50" charset="-128"/>
                <a:ea typeface="AR P丸ゴシック体M" panose="020F0600000000000000" pitchFamily="50" charset="-128"/>
              </a:rPr>
            </a:br>
            <a:r>
              <a:rPr kumimoji="1" lang="ja-JP" altLang="en-US" dirty="0">
                <a:latin typeface="AR P丸ゴシック体M" panose="020F0600000000000000" pitchFamily="50" charset="-128"/>
                <a:ea typeface="AR P丸ゴシック体M" panose="020F0600000000000000" pitchFamily="50" charset="-128"/>
              </a:rPr>
              <a:t>　これで</a:t>
            </a:r>
            <a:r>
              <a:rPr lang="ja-JP" altLang="en-US" dirty="0">
                <a:latin typeface="AR P丸ゴシック体M" panose="020F0600000000000000" pitchFamily="50" charset="-128"/>
                <a:ea typeface="AR P丸ゴシック体M" panose="020F0600000000000000" pitchFamily="50" charset="-128"/>
              </a:rPr>
              <a:t>ストレスとうまく付き合えるようになってくれたら嬉しいなぁ。</a:t>
            </a:r>
            <a:endParaRPr kumimoji="1" lang="ja-JP" altLang="en-US" dirty="0">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265221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3689" y="421464"/>
            <a:ext cx="9938842" cy="4065207"/>
          </a:xfrm>
        </p:spPr>
        <p:txBody>
          <a:bodyPr>
            <a:normAutofit/>
          </a:bodyPr>
          <a:lstStyle/>
          <a:p>
            <a:r>
              <a:rPr kumimoji="1" lang="ja-JP" altLang="en-US" dirty="0">
                <a:latin typeface="AR P丸ゴシック体M" panose="020F0600000000000000" pitchFamily="50" charset="-128"/>
                <a:ea typeface="AR P丸ゴシック体M" panose="020F0600000000000000" pitchFamily="50" charset="-128"/>
              </a:rPr>
              <a:t>　それではこれから，</a:t>
            </a:r>
            <a:r>
              <a:rPr lang="ja-JP" altLang="en-US" dirty="0">
                <a:latin typeface="AR P丸ゴシック体M" panose="020F0600000000000000" pitchFamily="50" charset="-128"/>
                <a:ea typeface="AR P丸ゴシック体M" panose="020F0600000000000000" pitchFamily="50" charset="-128"/>
              </a:rPr>
              <a:t>レスＱちゃんから，気晴らしに使えるリフレッシュ方法を紹介していきます！</a:t>
            </a:r>
            <a:br>
              <a:rPr lang="en-US" altLang="ja-JP" dirty="0">
                <a:latin typeface="AR P丸ゴシック体M" panose="020F0600000000000000" pitchFamily="50" charset="-128"/>
                <a:ea typeface="AR P丸ゴシック体M" panose="020F0600000000000000" pitchFamily="50" charset="-128"/>
              </a:rPr>
            </a:br>
            <a:r>
              <a:rPr lang="ja-JP" altLang="en-US" dirty="0">
                <a:latin typeface="AR P丸ゴシック体M" panose="020F0600000000000000" pitchFamily="50" charset="-128"/>
                <a:ea typeface="AR P丸ゴシック体M" panose="020F0600000000000000" pitchFamily="50" charset="-128"/>
              </a:rPr>
              <a:t>　よかったら参考にしてみてね☆</a:t>
            </a:r>
            <a:endParaRPr kumimoji="1" lang="ja-JP" altLang="en-US" dirty="0">
              <a:latin typeface="AR P丸ゴシック体M" panose="020F0600000000000000" pitchFamily="50" charset="-128"/>
              <a:ea typeface="AR P丸ゴシック体M" panose="020F0600000000000000" pitchFamily="50" charset="-128"/>
            </a:endParaRPr>
          </a:p>
        </p:txBody>
      </p:sp>
      <p:sp>
        <p:nvSpPr>
          <p:cNvPr id="5" name="角丸四角形 4">
            <a:hlinkClick r:id="rId2" action="ppaction://hlinkfile"/>
          </p:cNvPr>
          <p:cNvSpPr/>
          <p:nvPr/>
        </p:nvSpPr>
        <p:spPr>
          <a:xfrm>
            <a:off x="10297635" y="5874890"/>
            <a:ext cx="904895" cy="40787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b="1" dirty="0"/>
              <a:t>PDF</a:t>
            </a:r>
            <a:endParaRPr kumimoji="1" lang="ja-JP" altLang="en-US" sz="2400" b="1" dirty="0"/>
          </a:p>
        </p:txBody>
      </p:sp>
      <p:sp>
        <p:nvSpPr>
          <p:cNvPr id="6" name="テキスト ボックス 17"/>
          <p:cNvSpPr txBox="1"/>
          <p:nvPr/>
        </p:nvSpPr>
        <p:spPr>
          <a:xfrm>
            <a:off x="1263688" y="5825343"/>
            <a:ext cx="8678803" cy="4574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このボタンをクリックして表示されるＰＤＦを印刷して用意してね　</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9" name="図 8" descr="C:\Users\kamikyuu_hitomi_1\Desktop\118これ直す\最新のイラスト\原画10.jpg"/>
          <p:cNvPicPr/>
          <p:nvPr/>
        </p:nvPicPr>
        <p:blipFill rotWithShape="1">
          <a:blip r:embed="rId3" cstate="print">
            <a:extLst>
              <a:ext uri="{28A0092B-C50C-407E-A947-70E740481C1C}">
                <a14:useLocalDpi xmlns:a14="http://schemas.microsoft.com/office/drawing/2010/main" val="0"/>
              </a:ext>
            </a:extLst>
          </a:blip>
          <a:srcRect l="32398" t="33379" r="45434" b="28019"/>
          <a:stretch/>
        </p:blipFill>
        <p:spPr bwMode="auto">
          <a:xfrm>
            <a:off x="7660628" y="3629226"/>
            <a:ext cx="2637007" cy="1998841"/>
          </a:xfrm>
          <a:prstGeom prst="rect">
            <a:avLst/>
          </a:prstGeom>
          <a:noFill/>
          <a:ln>
            <a:noFill/>
          </a:ln>
          <a:extLst>
            <a:ext uri="{53640926-AAD7-44D8-BBD7-CCE9431645EC}">
              <a14:shadowObscured xmlns:a14="http://schemas.microsoft.com/office/drawing/2010/main"/>
            </a:ext>
          </a:extLst>
        </p:spPr>
      </p:pic>
      <p:sp>
        <p:nvSpPr>
          <p:cNvPr id="11" name="右矢印 10"/>
          <p:cNvSpPr/>
          <p:nvPr/>
        </p:nvSpPr>
        <p:spPr>
          <a:xfrm>
            <a:off x="9697792" y="5980189"/>
            <a:ext cx="489398" cy="197276"/>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4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図 8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42" y="1309242"/>
            <a:ext cx="3188808" cy="3074668"/>
          </a:xfrm>
          <a:prstGeom prst="rect">
            <a:avLst/>
          </a:prstGeom>
          <a:noFill/>
          <a:ln>
            <a:noFill/>
          </a:ln>
        </p:spPr>
      </p:pic>
      <p:sp>
        <p:nvSpPr>
          <p:cNvPr id="22" name="テキスト ボックス 34">
            <a:extLst>
              <a:ext uri="{FF2B5EF4-FFF2-40B4-BE49-F238E27FC236}">
                <a16:creationId xmlns:a16="http://schemas.microsoft.com/office/drawing/2014/main" id="{40B694D8-F321-4D6E-ABEC-83626C8D9135}"/>
              </a:ext>
            </a:extLst>
          </p:cNvPr>
          <p:cNvSpPr txBox="1"/>
          <p:nvPr/>
        </p:nvSpPr>
        <p:spPr>
          <a:xfrm>
            <a:off x="2486849" y="502712"/>
            <a:ext cx="7519949" cy="6708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3200" b="1" kern="100" dirty="0">
                <a:effectLst/>
                <a:ea typeface="AR P丸ゴシック体M" panose="020F0600000000000000" pitchFamily="50" charset="-128"/>
                <a:cs typeface="Times New Roman" panose="02020603050405020304" pitchFamily="18" charset="0"/>
              </a:rPr>
              <a:t>レスＱちゃんから提案するリフレッシュ方法</a:t>
            </a:r>
            <a:endParaRPr lang="ja-JP" sz="3200" kern="100" dirty="0">
              <a:effectLst/>
              <a:ea typeface="ＭＳ 明朝" panose="02020609040205080304" pitchFamily="17" charset="-128"/>
              <a:cs typeface="Times New Roman" panose="02020603050405020304" pitchFamily="18" charset="0"/>
            </a:endParaRPr>
          </a:p>
        </p:txBody>
      </p:sp>
      <p:grpSp>
        <p:nvGrpSpPr>
          <p:cNvPr id="2" name="グループ化 1"/>
          <p:cNvGrpSpPr/>
          <p:nvPr/>
        </p:nvGrpSpPr>
        <p:grpSpPr>
          <a:xfrm>
            <a:off x="4078849" y="3065947"/>
            <a:ext cx="4589715" cy="555350"/>
            <a:chOff x="3720461" y="2953194"/>
            <a:chExt cx="4589715" cy="555350"/>
          </a:xfrm>
        </p:grpSpPr>
        <p:sp>
          <p:nvSpPr>
            <p:cNvPr id="77" name="テキスト ボックス 4"/>
            <p:cNvSpPr txBox="1"/>
            <p:nvPr/>
          </p:nvSpPr>
          <p:spPr>
            <a:xfrm>
              <a:off x="3881824" y="2953194"/>
              <a:ext cx="4428352" cy="51231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800" kern="100" dirty="0">
                  <a:solidFill>
                    <a:srgbClr val="FF6600"/>
                  </a:solidFill>
                  <a:effectLst/>
                  <a:latin typeface="Century" panose="02040604050505020304" pitchFamily="18" charset="0"/>
                  <a:ea typeface="AR P丸ゴシック体E" panose="020F0900000000000000" pitchFamily="50" charset="-128"/>
                  <a:cs typeface="Times New Roman" panose="02020603050405020304" pitchFamily="18" charset="0"/>
                </a:rPr>
                <a:t>体を動かしてリフレッシュ</a:t>
              </a:r>
              <a:r>
                <a:rPr lang="en-US" sz="2800" b="1" kern="100" dirty="0">
                  <a:solidFill>
                    <a:srgbClr val="FF6600"/>
                  </a:solidFill>
                  <a:effectLst/>
                  <a:latin typeface="Century" panose="02040604050505020304" pitchFamily="18" charset="0"/>
                  <a:ea typeface="AR P丸ゴシック体E" panose="020F0900000000000000" pitchFamily="50" charset="-128"/>
                  <a:cs typeface="Times New Roman" panose="02020603050405020304" pitchFamily="18" charset="0"/>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2800" kern="100" dirty="0">
                  <a:solidFill>
                    <a:srgbClr val="FF6600"/>
                  </a:solidFill>
                  <a:effectLst/>
                  <a:latin typeface="AR P丸ゴシック体E" panose="020F0900000000000000" pitchFamily="50" charset="-128"/>
                  <a:ea typeface="ＭＳ 明朝" panose="02020609040205080304" pitchFamily="17"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6" name="フローチャート: 代替処理 75"/>
            <p:cNvSpPr/>
            <p:nvPr/>
          </p:nvSpPr>
          <p:spPr>
            <a:xfrm>
              <a:off x="3720461" y="2953194"/>
              <a:ext cx="4589715" cy="555350"/>
            </a:xfrm>
            <a:prstGeom prst="flowChartAlternateProcess">
              <a:avLst/>
            </a:prstGeom>
            <a:solidFill>
              <a:srgbClr val="FF6600">
                <a:alpha val="2902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pic>
        <p:nvPicPr>
          <p:cNvPr id="80" name="図 7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286" y="3800313"/>
            <a:ext cx="3243807" cy="3236927"/>
          </a:xfrm>
          <a:prstGeom prst="rect">
            <a:avLst/>
          </a:prstGeom>
          <a:noFill/>
          <a:ln>
            <a:noFill/>
          </a:ln>
        </p:spPr>
      </p:pic>
      <p:grpSp>
        <p:nvGrpSpPr>
          <p:cNvPr id="82" name="グループ化 81"/>
          <p:cNvGrpSpPr/>
          <p:nvPr/>
        </p:nvGrpSpPr>
        <p:grpSpPr>
          <a:xfrm>
            <a:off x="3144533" y="5251981"/>
            <a:ext cx="3153702" cy="1138576"/>
            <a:chOff x="2966664" y="3914784"/>
            <a:chExt cx="3293253" cy="767704"/>
          </a:xfrm>
        </p:grpSpPr>
        <p:sp>
          <p:nvSpPr>
            <p:cNvPr id="83" name="円/楕円 117">
              <a:extLst>
                <a:ext uri="{FF2B5EF4-FFF2-40B4-BE49-F238E27FC236}">
                  <a16:creationId xmlns:a16="http://schemas.microsoft.com/office/drawing/2014/main" id="{5AF2C4D4-A05B-4A30-906B-FB7B54B8E5FC}"/>
                </a:ext>
              </a:extLst>
            </p:cNvPr>
            <p:cNvSpPr/>
            <p:nvPr/>
          </p:nvSpPr>
          <p:spPr>
            <a:xfrm>
              <a:off x="2966664" y="3914784"/>
              <a:ext cx="2903860" cy="5950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84" name="テキスト ボックス 118">
              <a:extLst>
                <a:ext uri="{FF2B5EF4-FFF2-40B4-BE49-F238E27FC236}">
                  <a16:creationId xmlns:a16="http://schemas.microsoft.com/office/drawing/2014/main" id="{55E1AC1B-F1E2-4C42-8341-A0930BA78F25}"/>
                </a:ext>
              </a:extLst>
            </p:cNvPr>
            <p:cNvSpPr txBox="1"/>
            <p:nvPr/>
          </p:nvSpPr>
          <p:spPr>
            <a:xfrm>
              <a:off x="3229937" y="4042578"/>
              <a:ext cx="3029980" cy="6399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ffectLst/>
                  <a:ea typeface="AR P丸ゴシック体M" panose="020F0600000000000000" pitchFamily="50" charset="-128"/>
                  <a:cs typeface="Times New Roman" panose="02020603050405020304" pitchFamily="18" charset="0"/>
                </a:rPr>
                <a:t>エアロバイク</a:t>
              </a:r>
              <a:endParaRPr lang="ja-JP" sz="2800" kern="100" dirty="0">
                <a:effectLst/>
                <a:ea typeface="ＭＳ 明朝" panose="02020609040205080304" pitchFamily="17" charset="-128"/>
                <a:cs typeface="Times New Roman" panose="02020603050405020304" pitchFamily="18" charset="0"/>
              </a:endParaRPr>
            </a:p>
          </p:txBody>
        </p:sp>
      </p:grpSp>
      <p:grpSp>
        <p:nvGrpSpPr>
          <p:cNvPr id="85" name="グループ化 84">
            <a:extLst>
              <a:ext uri="{FF2B5EF4-FFF2-40B4-BE49-F238E27FC236}">
                <a16:creationId xmlns:a16="http://schemas.microsoft.com/office/drawing/2014/main" id="{F12F424B-611E-4C34-B8C0-19F4DE0C489C}"/>
              </a:ext>
            </a:extLst>
          </p:cNvPr>
          <p:cNvGrpSpPr/>
          <p:nvPr/>
        </p:nvGrpSpPr>
        <p:grpSpPr>
          <a:xfrm>
            <a:off x="3497204" y="1700286"/>
            <a:ext cx="4601651" cy="868405"/>
            <a:chOff x="0" y="-42779"/>
            <a:chExt cx="2211952" cy="576179"/>
          </a:xfrm>
        </p:grpSpPr>
        <p:sp>
          <p:nvSpPr>
            <p:cNvPr id="86" name="円/楕円 102">
              <a:extLst>
                <a:ext uri="{FF2B5EF4-FFF2-40B4-BE49-F238E27FC236}">
                  <a16:creationId xmlns:a16="http://schemas.microsoft.com/office/drawing/2014/main" id="{EF757365-8CCD-4FDC-B9FA-5BF95B08CBB7}"/>
                </a:ext>
              </a:extLst>
            </p:cNvPr>
            <p:cNvSpPr/>
            <p:nvPr/>
          </p:nvSpPr>
          <p:spPr>
            <a:xfrm>
              <a:off x="0" y="-42779"/>
              <a:ext cx="2032000" cy="576179"/>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7" name="テキスト ボックス 103">
              <a:extLst>
                <a:ext uri="{FF2B5EF4-FFF2-40B4-BE49-F238E27FC236}">
                  <a16:creationId xmlns:a16="http://schemas.microsoft.com/office/drawing/2014/main" id="{39E50907-3A95-4C69-A143-1E49F9A872CD}"/>
                </a:ext>
              </a:extLst>
            </p:cNvPr>
            <p:cNvSpPr txBox="1"/>
            <p:nvPr/>
          </p:nvSpPr>
          <p:spPr>
            <a:xfrm>
              <a:off x="243452" y="82088"/>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バッティングセンター</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8" name="グループ化 87">
            <a:extLst>
              <a:ext uri="{FF2B5EF4-FFF2-40B4-BE49-F238E27FC236}">
                <a16:creationId xmlns:a16="http://schemas.microsoft.com/office/drawing/2014/main" id="{FA9CBF4F-C110-4A54-A279-A6F90345F255}"/>
              </a:ext>
            </a:extLst>
          </p:cNvPr>
          <p:cNvGrpSpPr/>
          <p:nvPr/>
        </p:nvGrpSpPr>
        <p:grpSpPr>
          <a:xfrm>
            <a:off x="6373706" y="5236603"/>
            <a:ext cx="2164400" cy="957582"/>
            <a:chOff x="0" y="0"/>
            <a:chExt cx="2293708" cy="618550"/>
          </a:xfrm>
        </p:grpSpPr>
        <p:sp>
          <p:nvSpPr>
            <p:cNvPr id="89"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0" name="テキスト ボックス 22">
              <a:extLst>
                <a:ext uri="{FF2B5EF4-FFF2-40B4-BE49-F238E27FC236}">
                  <a16:creationId xmlns:a16="http://schemas.microsoft.com/office/drawing/2014/main" id="{20753487-6142-4C15-851E-A7B4002DD42C}"/>
                </a:ext>
              </a:extLst>
            </p:cNvPr>
            <p:cNvSpPr txBox="1"/>
            <p:nvPr/>
          </p:nvSpPr>
          <p:spPr>
            <a:xfrm>
              <a:off x="198208" y="123250"/>
              <a:ext cx="20955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ffectLst/>
                  <a:ea typeface="AR P丸ゴシック体M" panose="020F0600000000000000" pitchFamily="50" charset="-128"/>
                  <a:cs typeface="Times New Roman" panose="02020603050405020304" pitchFamily="18" charset="0"/>
                </a:rPr>
                <a:t>ジョギング</a:t>
              </a:r>
              <a:endParaRPr lang="ja-JP" sz="2800" kern="100" dirty="0">
                <a:effectLst/>
                <a:ea typeface="ＭＳ 明朝" panose="02020609040205080304" pitchFamily="17" charset="-128"/>
                <a:cs typeface="Times New Roman" panose="02020603050405020304" pitchFamily="18" charset="0"/>
              </a:endParaRPr>
            </a:p>
          </p:txBody>
        </p:sp>
      </p:grpSp>
      <p:grpSp>
        <p:nvGrpSpPr>
          <p:cNvPr id="91" name="グループ化 90">
            <a:extLst>
              <a:ext uri="{FF2B5EF4-FFF2-40B4-BE49-F238E27FC236}">
                <a16:creationId xmlns:a16="http://schemas.microsoft.com/office/drawing/2014/main" id="{FA9CBF4F-C110-4A54-A279-A6F90345F255}"/>
              </a:ext>
            </a:extLst>
          </p:cNvPr>
          <p:cNvGrpSpPr/>
          <p:nvPr/>
        </p:nvGrpSpPr>
        <p:grpSpPr>
          <a:xfrm>
            <a:off x="5992221" y="4100501"/>
            <a:ext cx="2128780" cy="952322"/>
            <a:chOff x="0" y="0"/>
            <a:chExt cx="2317140" cy="596642"/>
          </a:xfrm>
        </p:grpSpPr>
        <p:sp>
          <p:nvSpPr>
            <p:cNvPr id="92"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3" name="テキスト ボックス 22">
              <a:extLst>
                <a:ext uri="{FF2B5EF4-FFF2-40B4-BE49-F238E27FC236}">
                  <a16:creationId xmlns:a16="http://schemas.microsoft.com/office/drawing/2014/main" id="{20753487-6142-4C15-851E-A7B4002DD42C}"/>
                </a:ext>
              </a:extLst>
            </p:cNvPr>
            <p:cNvSpPr txBox="1"/>
            <p:nvPr/>
          </p:nvSpPr>
          <p:spPr>
            <a:xfrm>
              <a:off x="221640" y="101342"/>
              <a:ext cx="20955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ffectLst/>
                  <a:ea typeface="AR P丸ゴシック体M" panose="020F0600000000000000" pitchFamily="50" charset="-128"/>
                  <a:cs typeface="Times New Roman" panose="02020603050405020304" pitchFamily="18" charset="0"/>
                </a:rPr>
                <a:t>軽い運動</a:t>
              </a:r>
              <a:endParaRPr lang="ja-JP" sz="2800" kern="100" dirty="0">
                <a:effectLst/>
                <a:ea typeface="ＭＳ 明朝" panose="02020609040205080304" pitchFamily="17" charset="-128"/>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F12F424B-611E-4C34-B8C0-19F4DE0C489C}"/>
              </a:ext>
            </a:extLst>
          </p:cNvPr>
          <p:cNvGrpSpPr/>
          <p:nvPr/>
        </p:nvGrpSpPr>
        <p:grpSpPr>
          <a:xfrm>
            <a:off x="8149566" y="1717742"/>
            <a:ext cx="2778427" cy="846302"/>
            <a:chOff x="0" y="38100"/>
            <a:chExt cx="2165678" cy="508220"/>
          </a:xfrm>
        </p:grpSpPr>
        <p:sp>
          <p:nvSpPr>
            <p:cNvPr id="95"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6" name="テキスト ボックス 103">
              <a:extLst>
                <a:ext uri="{FF2B5EF4-FFF2-40B4-BE49-F238E27FC236}">
                  <a16:creationId xmlns:a16="http://schemas.microsoft.com/office/drawing/2014/main" id="{39E50907-3A95-4C69-A143-1E49F9A872CD}"/>
                </a:ext>
              </a:extLst>
            </p:cNvPr>
            <p:cNvSpPr txBox="1"/>
            <p:nvPr/>
          </p:nvSpPr>
          <p:spPr>
            <a:xfrm>
              <a:off x="197178" y="131969"/>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ウォーキング</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97" name="グループ化 96">
            <a:extLst>
              <a:ext uri="{FF2B5EF4-FFF2-40B4-BE49-F238E27FC236}">
                <a16:creationId xmlns:a16="http://schemas.microsoft.com/office/drawing/2014/main" id="{F12F424B-611E-4C34-B8C0-19F4DE0C489C}"/>
              </a:ext>
            </a:extLst>
          </p:cNvPr>
          <p:cNvGrpSpPr/>
          <p:nvPr/>
        </p:nvGrpSpPr>
        <p:grpSpPr>
          <a:xfrm>
            <a:off x="3361246" y="4099289"/>
            <a:ext cx="2630975" cy="835615"/>
            <a:chOff x="0" y="38100"/>
            <a:chExt cx="2215413" cy="510267"/>
          </a:xfrm>
        </p:grpSpPr>
        <p:sp>
          <p:nvSpPr>
            <p:cNvPr id="98"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9" name="テキスト ボックス 103">
              <a:extLst>
                <a:ext uri="{FF2B5EF4-FFF2-40B4-BE49-F238E27FC236}">
                  <a16:creationId xmlns:a16="http://schemas.microsoft.com/office/drawing/2014/main" id="{39E50907-3A95-4C69-A143-1E49F9A872CD}"/>
                </a:ext>
              </a:extLst>
            </p:cNvPr>
            <p:cNvSpPr txBox="1"/>
            <p:nvPr/>
          </p:nvSpPr>
          <p:spPr>
            <a:xfrm>
              <a:off x="246913" y="134016"/>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ボーリング</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00" name="グループ化 99">
            <a:extLst>
              <a:ext uri="{FF2B5EF4-FFF2-40B4-BE49-F238E27FC236}">
                <a16:creationId xmlns:a16="http://schemas.microsoft.com/office/drawing/2014/main" id="{F12F424B-611E-4C34-B8C0-19F4DE0C489C}"/>
              </a:ext>
            </a:extLst>
          </p:cNvPr>
          <p:cNvGrpSpPr/>
          <p:nvPr/>
        </p:nvGrpSpPr>
        <p:grpSpPr>
          <a:xfrm>
            <a:off x="1258970" y="4388030"/>
            <a:ext cx="1729625" cy="839772"/>
            <a:chOff x="0" y="38100"/>
            <a:chExt cx="2178924" cy="505942"/>
          </a:xfrm>
        </p:grpSpPr>
        <p:sp>
          <p:nvSpPr>
            <p:cNvPr id="101"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102" name="テキスト ボックス 103">
              <a:extLst>
                <a:ext uri="{FF2B5EF4-FFF2-40B4-BE49-F238E27FC236}">
                  <a16:creationId xmlns:a16="http://schemas.microsoft.com/office/drawing/2014/main" id="{39E50907-3A95-4C69-A143-1E49F9A872CD}"/>
                </a:ext>
              </a:extLst>
            </p:cNvPr>
            <p:cNvSpPr txBox="1"/>
            <p:nvPr/>
          </p:nvSpPr>
          <p:spPr>
            <a:xfrm>
              <a:off x="210424" y="129691"/>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ヨ　ガ</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03" name="グループ化 102">
            <a:extLst>
              <a:ext uri="{FF2B5EF4-FFF2-40B4-BE49-F238E27FC236}">
                <a16:creationId xmlns:a16="http://schemas.microsoft.com/office/drawing/2014/main" id="{FA9CBF4F-C110-4A54-A279-A6F90345F255}"/>
              </a:ext>
            </a:extLst>
          </p:cNvPr>
          <p:cNvGrpSpPr/>
          <p:nvPr/>
        </p:nvGrpSpPr>
        <p:grpSpPr>
          <a:xfrm>
            <a:off x="9274675" y="2915487"/>
            <a:ext cx="1834257" cy="813238"/>
            <a:chOff x="0" y="0"/>
            <a:chExt cx="2447971" cy="601348"/>
          </a:xfrm>
        </p:grpSpPr>
        <p:sp>
          <p:nvSpPr>
            <p:cNvPr id="104"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105" name="テキスト ボックス 22">
              <a:extLst>
                <a:ext uri="{FF2B5EF4-FFF2-40B4-BE49-F238E27FC236}">
                  <a16:creationId xmlns:a16="http://schemas.microsoft.com/office/drawing/2014/main" id="{20753487-6142-4C15-851E-A7B4002DD42C}"/>
                </a:ext>
              </a:extLst>
            </p:cNvPr>
            <p:cNvSpPr txBox="1"/>
            <p:nvPr/>
          </p:nvSpPr>
          <p:spPr>
            <a:xfrm>
              <a:off x="352470" y="106048"/>
              <a:ext cx="2095501"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ffectLst/>
                  <a:ea typeface="AR P丸ゴシック体M" panose="020F0600000000000000" pitchFamily="50" charset="-128"/>
                  <a:cs typeface="Times New Roman" panose="02020603050405020304" pitchFamily="18" charset="0"/>
                </a:rPr>
                <a:t>ダンス</a:t>
              </a:r>
              <a:endParaRPr lang="ja-JP" sz="2800" kern="100" dirty="0">
                <a:effectLst/>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15462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10"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0" presetClass="entr" presetSubtype="0"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childTnLst>
                                </p:cTn>
                              </p:par>
                              <p:par>
                                <p:cTn id="35" presetID="10" presetClass="entr" presetSubtype="0"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Users\kamikyuu_hitomi_1\Desktop\118これ直す\最新のイラスト\原画２.jpg"/>
          <p:cNvPicPr/>
          <p:nvPr/>
        </p:nvPicPr>
        <p:blipFill rotWithShape="1">
          <a:blip r:embed="rId2" cstate="print">
            <a:extLst>
              <a:ext uri="{28A0092B-C50C-407E-A947-70E740481C1C}">
                <a14:useLocalDpi xmlns:a14="http://schemas.microsoft.com/office/drawing/2010/main" val="0"/>
              </a:ext>
            </a:extLst>
          </a:blip>
          <a:srcRect l="8169" t="42159" r="50291" b="5313"/>
          <a:stretch/>
        </p:blipFill>
        <p:spPr bwMode="auto">
          <a:xfrm>
            <a:off x="6527409" y="3782810"/>
            <a:ext cx="4034179" cy="2491381"/>
          </a:xfrm>
          <a:prstGeom prst="rect">
            <a:avLst/>
          </a:prstGeom>
          <a:noFill/>
          <a:ln>
            <a:noFill/>
          </a:ln>
          <a:extLst>
            <a:ext uri="{53640926-AAD7-44D8-BBD7-CCE9431645EC}">
              <a14:shadowObscured xmlns:a14="http://schemas.microsoft.com/office/drawing/2010/main"/>
            </a:ext>
          </a:extLst>
        </p:spPr>
      </p:pic>
      <p:sp>
        <p:nvSpPr>
          <p:cNvPr id="2065" name="テキスト ボックス 2064">
            <a:extLst>
              <a:ext uri="{FF2B5EF4-FFF2-40B4-BE49-F238E27FC236}">
                <a16:creationId xmlns:a16="http://schemas.microsoft.com/office/drawing/2014/main" id="{B5DBEEE1-A062-4777-A93C-B27D89B15F10}"/>
              </a:ext>
            </a:extLst>
          </p:cNvPr>
          <p:cNvSpPr txBox="1"/>
          <p:nvPr/>
        </p:nvSpPr>
        <p:spPr>
          <a:xfrm>
            <a:off x="1769126" y="2193825"/>
            <a:ext cx="8547533" cy="3600000"/>
          </a:xfrm>
          <a:prstGeom prst="rect">
            <a:avLst/>
          </a:prstGeom>
          <a:noFill/>
        </p:spPr>
        <p:txBody>
          <a:bodyPr wrap="square" lIns="0" tIns="0" rIns="0" bIns="0" rtlCol="0">
            <a:noAutofit/>
          </a:bodyPr>
          <a:lstStyle/>
          <a:p>
            <a:r>
              <a:rPr lang="ja-JP" altLang="en-US" sz="2800" dirty="0">
                <a:latin typeface="AR P丸ゴシック体M" panose="020F0600000000000000" pitchFamily="50" charset="-128"/>
                <a:ea typeface="AR P丸ゴシック体M" panose="020F0600000000000000" pitchFamily="50" charset="-128"/>
              </a:rPr>
              <a:t>　ストレスというと，精神的な重圧，というような悪いイメージをしてしまうかも知れないけれど，そうじゃないんだ。自分の「心や体に負担がかかっている状態」であれば，それをストレスっていうんだよ。</a:t>
            </a:r>
            <a:endParaRPr kumimoji="1" lang="ja-JP" altLang="en-US" sz="2800" dirty="0">
              <a:latin typeface="AR P丸ゴシック体M" panose="020F0600000000000000" pitchFamily="50" charset="-128"/>
              <a:ea typeface="AR P丸ゴシック体M" panose="020F0600000000000000" pitchFamily="50" charset="-128"/>
            </a:endParaRPr>
          </a:p>
        </p:txBody>
      </p:sp>
      <p:sp>
        <p:nvSpPr>
          <p:cNvPr id="2066" name="正方形/長方形 2065">
            <a:extLst>
              <a:ext uri="{FF2B5EF4-FFF2-40B4-BE49-F238E27FC236}">
                <a16:creationId xmlns:a16="http://schemas.microsoft.com/office/drawing/2014/main" id="{C9986406-FFC2-4017-B0DA-A1B7DC0F8E0C}"/>
              </a:ext>
            </a:extLst>
          </p:cNvPr>
          <p:cNvSpPr/>
          <p:nvPr/>
        </p:nvSpPr>
        <p:spPr>
          <a:xfrm>
            <a:off x="1557325" y="666504"/>
            <a:ext cx="5609228" cy="646331"/>
          </a:xfrm>
          <a:prstGeom prst="rect">
            <a:avLst/>
          </a:prstGeom>
        </p:spPr>
        <p:txBody>
          <a:bodyPr wrap="none">
            <a:spAutoFit/>
          </a:bodyPr>
          <a:lstStyle/>
          <a:p>
            <a:r>
              <a:rPr lang="ja-JP" altLang="en-US" sz="3600" dirty="0"/>
              <a:t>Ｑ：ストレスってなんのこと？</a:t>
            </a:r>
          </a:p>
        </p:txBody>
      </p:sp>
      <p:sp>
        <p:nvSpPr>
          <p:cNvPr id="2069" name="正方形/長方形 2068">
            <a:extLst>
              <a:ext uri="{FF2B5EF4-FFF2-40B4-BE49-F238E27FC236}">
                <a16:creationId xmlns:a16="http://schemas.microsoft.com/office/drawing/2014/main" id="{170F4EC9-E4EF-46AF-B0B6-0EA02C75E39A}"/>
              </a:ext>
            </a:extLst>
          </p:cNvPr>
          <p:cNvSpPr/>
          <p:nvPr/>
        </p:nvSpPr>
        <p:spPr>
          <a:xfrm>
            <a:off x="1557325" y="1312835"/>
            <a:ext cx="8547533" cy="646331"/>
          </a:xfrm>
          <a:prstGeom prst="rect">
            <a:avLst/>
          </a:prstGeom>
        </p:spPr>
        <p:txBody>
          <a:bodyPr wrap="none">
            <a:spAutoFit/>
          </a:bodyPr>
          <a:lstStyle/>
          <a:p>
            <a:r>
              <a:rPr lang="ja-JP" altLang="en-US" sz="3600" dirty="0"/>
              <a:t>Ａ：「心や体に負担がかかった状態」のこと。</a:t>
            </a:r>
          </a:p>
        </p:txBody>
      </p:sp>
    </p:spTree>
    <p:extLst>
      <p:ext uri="{BB962C8B-B14F-4D97-AF65-F5344CB8AC3E}">
        <p14:creationId xmlns:p14="http://schemas.microsoft.com/office/powerpoint/2010/main" val="105262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Effect transition="in" filter="fade">
                                      <p:cBhvr>
                                        <p:cTn id="12" dur="500"/>
                                        <p:tgtEl>
                                          <p:spTgt spid="20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5"/>
                                        </p:tgtEl>
                                        <p:attrNameLst>
                                          <p:attrName>style.visibility</p:attrName>
                                        </p:attrNameLst>
                                      </p:cBhvr>
                                      <p:to>
                                        <p:strVal val="visible"/>
                                      </p:to>
                                    </p:set>
                                    <p:animEffect transition="in" filter="fade">
                                      <p:cBhvr>
                                        <p:cTn id="17" dur="500"/>
                                        <p:tgtEl>
                                          <p:spTgt spid="2065"/>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066" grpId="0"/>
      <p:bldP spid="20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図 106">
            <a:extLst>
              <a:ext uri="{FF2B5EF4-FFF2-40B4-BE49-F238E27FC236}">
                <a16:creationId xmlns:a16="http://schemas.microsoft.com/office/drawing/2014/main" id="{2D41C568-41C6-4E94-957A-E262236551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0298" y="5346100"/>
            <a:ext cx="2574389" cy="1128330"/>
          </a:xfrm>
          <a:prstGeom prst="rect">
            <a:avLst/>
          </a:prstGeom>
          <a:noFill/>
          <a:ln>
            <a:noFill/>
          </a:ln>
        </p:spPr>
      </p:pic>
      <p:pic>
        <p:nvPicPr>
          <p:cNvPr id="103" name="図 102">
            <a:extLst>
              <a:ext uri="{FF2B5EF4-FFF2-40B4-BE49-F238E27FC236}">
                <a16:creationId xmlns:a16="http://schemas.microsoft.com/office/drawing/2014/main" id="{98D626F9-FF17-4DC1-BF11-9CC96402B2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920" y="4226200"/>
            <a:ext cx="3425753" cy="2093027"/>
          </a:xfrm>
          <a:prstGeom prst="rect">
            <a:avLst/>
          </a:prstGeom>
          <a:noFill/>
          <a:ln>
            <a:noFill/>
          </a:ln>
        </p:spPr>
      </p:pic>
      <p:pic>
        <p:nvPicPr>
          <p:cNvPr id="93" name="図 92">
            <a:extLst>
              <a:ext uri="{FF2B5EF4-FFF2-40B4-BE49-F238E27FC236}">
                <a16:creationId xmlns:a16="http://schemas.microsoft.com/office/drawing/2014/main" id="{61069640-3CC1-48A6-A3AC-04B3450282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2349" y="1747889"/>
            <a:ext cx="2748897" cy="2516158"/>
          </a:xfrm>
          <a:prstGeom prst="rect">
            <a:avLst/>
          </a:prstGeom>
          <a:noFill/>
          <a:ln>
            <a:noFill/>
          </a:ln>
        </p:spPr>
      </p:pic>
      <p:pic>
        <p:nvPicPr>
          <p:cNvPr id="77" name="図 76">
            <a:extLst>
              <a:ext uri="{FF2B5EF4-FFF2-40B4-BE49-F238E27FC236}">
                <a16:creationId xmlns:a16="http://schemas.microsoft.com/office/drawing/2014/main" id="{D4C31E84-AF00-46A4-B6BC-77115D7CA92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712" y="2968427"/>
            <a:ext cx="2207169" cy="2337249"/>
          </a:xfrm>
          <a:prstGeom prst="rect">
            <a:avLst/>
          </a:prstGeom>
          <a:noFill/>
          <a:ln>
            <a:noFill/>
          </a:ln>
        </p:spPr>
      </p:pic>
      <p:sp>
        <p:nvSpPr>
          <p:cNvPr id="22" name="テキスト ボックス 34">
            <a:extLst>
              <a:ext uri="{FF2B5EF4-FFF2-40B4-BE49-F238E27FC236}">
                <a16:creationId xmlns:a16="http://schemas.microsoft.com/office/drawing/2014/main" id="{40B694D8-F321-4D6E-ABEC-83626C8D9135}"/>
              </a:ext>
            </a:extLst>
          </p:cNvPr>
          <p:cNvSpPr txBox="1"/>
          <p:nvPr/>
        </p:nvSpPr>
        <p:spPr>
          <a:xfrm>
            <a:off x="2486849" y="502712"/>
            <a:ext cx="7519949" cy="6708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3200" b="1" kern="100" dirty="0">
                <a:effectLst/>
                <a:ea typeface="AR P丸ゴシック体M" panose="020F0600000000000000" pitchFamily="50" charset="-128"/>
                <a:cs typeface="Times New Roman" panose="02020603050405020304" pitchFamily="18" charset="0"/>
              </a:rPr>
              <a:t>レスＱちゃんから提案するリフレッシュ方法</a:t>
            </a:r>
            <a:endParaRPr lang="ja-JP" sz="3200" kern="100" dirty="0">
              <a:effectLst/>
              <a:ea typeface="ＭＳ 明朝" panose="02020609040205080304" pitchFamily="17" charset="-128"/>
              <a:cs typeface="Times New Roman" panose="02020603050405020304" pitchFamily="18" charset="0"/>
            </a:endParaRPr>
          </a:p>
        </p:txBody>
      </p:sp>
      <p:grpSp>
        <p:nvGrpSpPr>
          <p:cNvPr id="4" name="グループ化 3"/>
          <p:cNvGrpSpPr/>
          <p:nvPr/>
        </p:nvGrpSpPr>
        <p:grpSpPr>
          <a:xfrm>
            <a:off x="3586359" y="3051660"/>
            <a:ext cx="5019282" cy="555693"/>
            <a:chOff x="3586359" y="3051660"/>
            <a:chExt cx="5019282" cy="555693"/>
          </a:xfrm>
        </p:grpSpPr>
        <p:sp>
          <p:nvSpPr>
            <p:cNvPr id="53" name="テキスト ボックス 12">
              <a:extLst>
                <a:ext uri="{FF2B5EF4-FFF2-40B4-BE49-F238E27FC236}">
                  <a16:creationId xmlns:a16="http://schemas.microsoft.com/office/drawing/2014/main" id="{58C27F0B-FD6D-4050-927D-54CEF754E406}"/>
                </a:ext>
              </a:extLst>
            </p:cNvPr>
            <p:cNvSpPr txBox="1"/>
            <p:nvPr/>
          </p:nvSpPr>
          <p:spPr>
            <a:xfrm>
              <a:off x="3586359" y="3051660"/>
              <a:ext cx="5019282" cy="55006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800" kern="100" dirty="0">
                  <a:solidFill>
                    <a:srgbClr val="FF0066"/>
                  </a:solidFill>
                  <a:effectLst/>
                  <a:latin typeface="Century" panose="02040604050505020304" pitchFamily="18" charset="0"/>
                  <a:ea typeface="AR P丸ゴシック体E" panose="020F0900000000000000" pitchFamily="50" charset="-128"/>
                  <a:cs typeface="Times New Roman" panose="02020603050405020304" pitchFamily="18" charset="0"/>
                </a:rPr>
                <a:t>好きなことをしてリフレッシュ</a:t>
              </a:r>
              <a:r>
                <a:rPr lang="en-US" sz="2800" b="1" kern="100" dirty="0">
                  <a:solidFill>
                    <a:srgbClr val="FF0066"/>
                  </a:solidFill>
                  <a:effectLst/>
                  <a:latin typeface="Century" panose="02040604050505020304" pitchFamily="18" charset="0"/>
                  <a:ea typeface="AR P丸ゴシック体E" panose="020F0900000000000000" pitchFamily="50" charset="-128"/>
                  <a:cs typeface="Times New Roman" panose="02020603050405020304" pitchFamily="18" charset="0"/>
                </a:rPr>
                <a:t>☆</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2800" kern="100" dirty="0">
                  <a:solidFill>
                    <a:srgbClr val="FF0066"/>
                  </a:solidFill>
                  <a:effectLst/>
                  <a:latin typeface="AR P丸ゴシック体E" panose="020F0900000000000000" pitchFamily="50" charset="-128"/>
                  <a:ea typeface="ＭＳ 明朝" panose="02020609040205080304" pitchFamily="17"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フローチャート: 代替処理 37"/>
            <p:cNvSpPr/>
            <p:nvPr/>
          </p:nvSpPr>
          <p:spPr>
            <a:xfrm>
              <a:off x="3586359" y="3051660"/>
              <a:ext cx="4946047" cy="555693"/>
            </a:xfrm>
            <a:prstGeom prst="flowChartAlternateProcess">
              <a:avLst/>
            </a:prstGeom>
            <a:solidFill>
              <a:srgbClr val="FF3399">
                <a:alpha val="2902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 name="グループ化 2"/>
          <p:cNvGrpSpPr/>
          <p:nvPr/>
        </p:nvGrpSpPr>
        <p:grpSpPr>
          <a:xfrm>
            <a:off x="2966664" y="3914784"/>
            <a:ext cx="3261001" cy="698778"/>
            <a:chOff x="2966664" y="3914784"/>
            <a:chExt cx="3261001" cy="698778"/>
          </a:xfrm>
        </p:grpSpPr>
        <p:sp>
          <p:nvSpPr>
            <p:cNvPr id="75" name="円/楕円 117">
              <a:extLst>
                <a:ext uri="{FF2B5EF4-FFF2-40B4-BE49-F238E27FC236}">
                  <a16:creationId xmlns:a16="http://schemas.microsoft.com/office/drawing/2014/main" id="{5AF2C4D4-A05B-4A30-906B-FB7B54B8E5FC}"/>
                </a:ext>
              </a:extLst>
            </p:cNvPr>
            <p:cNvSpPr/>
            <p:nvPr/>
          </p:nvSpPr>
          <p:spPr>
            <a:xfrm>
              <a:off x="2966664" y="3914784"/>
              <a:ext cx="2903860" cy="5950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76" name="テキスト ボックス 118">
              <a:extLst>
                <a:ext uri="{FF2B5EF4-FFF2-40B4-BE49-F238E27FC236}">
                  <a16:creationId xmlns:a16="http://schemas.microsoft.com/office/drawing/2014/main" id="{55E1AC1B-F1E2-4C42-8341-A0930BA78F25}"/>
                </a:ext>
              </a:extLst>
            </p:cNvPr>
            <p:cNvSpPr txBox="1"/>
            <p:nvPr/>
          </p:nvSpPr>
          <p:spPr>
            <a:xfrm>
              <a:off x="3197685" y="3973652"/>
              <a:ext cx="3029980" cy="6399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ea typeface="AR P丸ゴシック体M" panose="020F0600000000000000" pitchFamily="50" charset="-128"/>
                  <a:cs typeface="Times New Roman" panose="02020603050405020304" pitchFamily="18" charset="0"/>
                </a:rPr>
                <a:t>好きな物を食べる</a:t>
              </a:r>
              <a:endParaRPr lang="ja-JP" sz="2400" kern="100" dirty="0">
                <a:effectLst/>
                <a:ea typeface="ＭＳ 明朝" panose="02020609040205080304" pitchFamily="17" charset="-128"/>
                <a:cs typeface="Times New Roman" panose="02020603050405020304" pitchFamily="18" charset="0"/>
              </a:endParaRPr>
            </a:p>
            <a:p>
              <a:pPr algn="just">
                <a:spcAft>
                  <a:spcPts val="0"/>
                </a:spcAft>
              </a:pPr>
              <a:r>
                <a:rPr lang="en-US" sz="2400" kern="100" dirty="0">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400" kern="100" dirty="0">
                <a:effectLst/>
                <a:ea typeface="ＭＳ 明朝" panose="02020609040205080304" pitchFamily="17" charset="-128"/>
                <a:cs typeface="Times New Roman" panose="02020603050405020304" pitchFamily="18" charset="0"/>
              </a:endParaRPr>
            </a:p>
          </p:txBody>
        </p:sp>
      </p:grpSp>
      <p:grpSp>
        <p:nvGrpSpPr>
          <p:cNvPr id="78" name="グループ化 77">
            <a:extLst>
              <a:ext uri="{FF2B5EF4-FFF2-40B4-BE49-F238E27FC236}">
                <a16:creationId xmlns:a16="http://schemas.microsoft.com/office/drawing/2014/main" id="{BC44A49D-C38B-47FA-8833-3F5776388E05}"/>
              </a:ext>
            </a:extLst>
          </p:cNvPr>
          <p:cNvGrpSpPr/>
          <p:nvPr/>
        </p:nvGrpSpPr>
        <p:grpSpPr>
          <a:xfrm>
            <a:off x="1158920" y="1517385"/>
            <a:ext cx="2427439" cy="651268"/>
            <a:chOff x="0" y="63500"/>
            <a:chExt cx="1617743" cy="504091"/>
          </a:xfrm>
        </p:grpSpPr>
        <p:sp>
          <p:nvSpPr>
            <p:cNvPr id="79" name="円/楕円 96">
              <a:extLst>
                <a:ext uri="{FF2B5EF4-FFF2-40B4-BE49-F238E27FC236}">
                  <a16:creationId xmlns:a16="http://schemas.microsoft.com/office/drawing/2014/main" id="{C96452F1-6252-4C77-94DE-C01CCD30CE5A}"/>
                </a:ext>
              </a:extLst>
            </p:cNvPr>
            <p:cNvSpPr/>
            <p:nvPr/>
          </p:nvSpPr>
          <p:spPr>
            <a:xfrm>
              <a:off x="0" y="63500"/>
              <a:ext cx="1574800" cy="4318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0" name="テキスト ボックス 97">
              <a:extLst>
                <a:ext uri="{FF2B5EF4-FFF2-40B4-BE49-F238E27FC236}">
                  <a16:creationId xmlns:a16="http://schemas.microsoft.com/office/drawing/2014/main" id="{631AA593-0AE6-4D1D-81C3-B5EF59D42159}"/>
                </a:ext>
              </a:extLst>
            </p:cNvPr>
            <p:cNvSpPr txBox="1"/>
            <p:nvPr/>
          </p:nvSpPr>
          <p:spPr>
            <a:xfrm>
              <a:off x="144543" y="72291"/>
              <a:ext cx="1473200" cy="495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latin typeface="Century" panose="02040604050505020304" pitchFamily="18" charset="0"/>
                  <a:ea typeface="AR P丸ゴシック体M" panose="020F0600000000000000" pitchFamily="50" charset="-128"/>
                  <a:cs typeface="Times New Roman" panose="02020603050405020304" pitchFamily="18" charset="0"/>
                </a:rPr>
                <a:t>ゲームをする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1" name="グループ化 80">
            <a:extLst>
              <a:ext uri="{FF2B5EF4-FFF2-40B4-BE49-F238E27FC236}">
                <a16:creationId xmlns:a16="http://schemas.microsoft.com/office/drawing/2014/main" id="{98C22731-6CA5-483B-B2E3-72E594351676}"/>
              </a:ext>
            </a:extLst>
          </p:cNvPr>
          <p:cNvGrpSpPr/>
          <p:nvPr/>
        </p:nvGrpSpPr>
        <p:grpSpPr>
          <a:xfrm>
            <a:off x="925524" y="2140798"/>
            <a:ext cx="3172904" cy="652752"/>
            <a:chOff x="0" y="0"/>
            <a:chExt cx="2215782" cy="576668"/>
          </a:xfrm>
        </p:grpSpPr>
        <p:sp>
          <p:nvSpPr>
            <p:cNvPr id="82" name="円/楕円 105">
              <a:extLst>
                <a:ext uri="{FF2B5EF4-FFF2-40B4-BE49-F238E27FC236}">
                  <a16:creationId xmlns:a16="http://schemas.microsoft.com/office/drawing/2014/main" id="{589EC8C0-2769-4BBB-8A54-53221C4DD228}"/>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3" name="テキスト ボックス 106">
              <a:extLst>
                <a:ext uri="{FF2B5EF4-FFF2-40B4-BE49-F238E27FC236}">
                  <a16:creationId xmlns:a16="http://schemas.microsoft.com/office/drawing/2014/main" id="{D4EED432-978B-4E6A-BE9D-7A06213A8DAB}"/>
                </a:ext>
              </a:extLst>
            </p:cNvPr>
            <p:cNvSpPr txBox="1"/>
            <p:nvPr/>
          </p:nvSpPr>
          <p:spPr>
            <a:xfrm>
              <a:off x="120282" y="81368"/>
              <a:ext cx="20955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ea typeface="AR P丸ゴシック体M" panose="020F0600000000000000" pitchFamily="50" charset="-128"/>
                  <a:cs typeface="Times New Roman" panose="02020603050405020304" pitchFamily="18" charset="0"/>
                </a:rPr>
                <a:t>スポーツ観戦をする</a:t>
              </a:r>
              <a:endParaRPr lang="ja-JP" sz="2400" kern="100" dirty="0">
                <a:effectLst/>
                <a:ea typeface="ＭＳ 明朝" panose="02020609040205080304" pitchFamily="17" charset="-128"/>
                <a:cs typeface="Times New Roman" panose="02020603050405020304" pitchFamily="18" charset="0"/>
              </a:endParaRPr>
            </a:p>
          </p:txBody>
        </p:sp>
      </p:grpSp>
      <p:grpSp>
        <p:nvGrpSpPr>
          <p:cNvPr id="84" name="グループ化 83">
            <a:extLst>
              <a:ext uri="{FF2B5EF4-FFF2-40B4-BE49-F238E27FC236}">
                <a16:creationId xmlns:a16="http://schemas.microsoft.com/office/drawing/2014/main" id="{CFE50FDA-5072-4F5C-A399-E1A9D6DD740E}"/>
              </a:ext>
            </a:extLst>
          </p:cNvPr>
          <p:cNvGrpSpPr/>
          <p:nvPr/>
        </p:nvGrpSpPr>
        <p:grpSpPr>
          <a:xfrm>
            <a:off x="3912362" y="1517385"/>
            <a:ext cx="2420162" cy="676629"/>
            <a:chOff x="0" y="63500"/>
            <a:chExt cx="1651146" cy="527266"/>
          </a:xfrm>
        </p:grpSpPr>
        <p:sp>
          <p:nvSpPr>
            <p:cNvPr id="85" name="円/楕円 93">
              <a:extLst>
                <a:ext uri="{FF2B5EF4-FFF2-40B4-BE49-F238E27FC236}">
                  <a16:creationId xmlns:a16="http://schemas.microsoft.com/office/drawing/2014/main" id="{CE95D4D6-9CA7-4CD1-B719-A06DF6FC97E9}"/>
                </a:ext>
              </a:extLst>
            </p:cNvPr>
            <p:cNvSpPr/>
            <p:nvPr/>
          </p:nvSpPr>
          <p:spPr>
            <a:xfrm>
              <a:off x="0" y="63500"/>
              <a:ext cx="1574800" cy="4318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6" name="テキスト ボックス 94">
              <a:extLst>
                <a:ext uri="{FF2B5EF4-FFF2-40B4-BE49-F238E27FC236}">
                  <a16:creationId xmlns:a16="http://schemas.microsoft.com/office/drawing/2014/main" id="{434EBE74-E41B-4178-A198-4E6F23C08D0E}"/>
                </a:ext>
              </a:extLst>
            </p:cNvPr>
            <p:cNvSpPr txBox="1"/>
            <p:nvPr/>
          </p:nvSpPr>
          <p:spPr>
            <a:xfrm>
              <a:off x="177946" y="95466"/>
              <a:ext cx="1473200" cy="495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latin typeface="Century" panose="02040604050505020304" pitchFamily="18" charset="0"/>
                  <a:ea typeface="AR P丸ゴシック体M" panose="020F0600000000000000" pitchFamily="50" charset="-128"/>
                  <a:cs typeface="Times New Roman" panose="02020603050405020304" pitchFamily="18" charset="0"/>
                </a:rPr>
                <a:t>友達と遊ぶ</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2400" kern="100" dirty="0">
                  <a:effectLst/>
                  <a:latin typeface="AR P丸ゴシック体M" panose="020F0600000000000000" pitchFamily="50" charset="-128"/>
                  <a:ea typeface="ＭＳ 明朝" panose="02020609040205080304" pitchFamily="17" charset="-128"/>
                  <a:cs typeface="Times New Roman" panose="02020603050405020304" pitchFamily="18" charset="0"/>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7" name="グループ化 86">
            <a:extLst>
              <a:ext uri="{FF2B5EF4-FFF2-40B4-BE49-F238E27FC236}">
                <a16:creationId xmlns:a16="http://schemas.microsoft.com/office/drawing/2014/main" id="{F12F424B-611E-4C34-B8C0-19F4DE0C489C}"/>
              </a:ext>
            </a:extLst>
          </p:cNvPr>
          <p:cNvGrpSpPr/>
          <p:nvPr/>
        </p:nvGrpSpPr>
        <p:grpSpPr>
          <a:xfrm>
            <a:off x="4418594" y="2219666"/>
            <a:ext cx="3058661" cy="577929"/>
            <a:chOff x="0" y="38100"/>
            <a:chExt cx="2095500" cy="495300"/>
          </a:xfrm>
        </p:grpSpPr>
        <p:sp>
          <p:nvSpPr>
            <p:cNvPr id="88"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9" name="テキスト ボックス 103">
              <a:extLst>
                <a:ext uri="{FF2B5EF4-FFF2-40B4-BE49-F238E27FC236}">
                  <a16:creationId xmlns:a16="http://schemas.microsoft.com/office/drawing/2014/main" id="{39E50907-3A95-4C69-A143-1E49F9A872CD}"/>
                </a:ext>
              </a:extLst>
            </p:cNvPr>
            <p:cNvSpPr txBox="1"/>
            <p:nvPr/>
          </p:nvSpPr>
          <p:spPr>
            <a:xfrm>
              <a:off x="127000" y="80949"/>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latin typeface="Century" panose="02040604050505020304" pitchFamily="18" charset="0"/>
                  <a:ea typeface="AR P丸ゴシック体M" panose="020F0600000000000000" pitchFamily="50" charset="-128"/>
                  <a:cs typeface="Times New Roman" panose="02020603050405020304" pitchFamily="18" charset="0"/>
                </a:rPr>
                <a:t>音楽ライブへ行く</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90" name="グループ化 89">
            <a:extLst>
              <a:ext uri="{FF2B5EF4-FFF2-40B4-BE49-F238E27FC236}">
                <a16:creationId xmlns:a16="http://schemas.microsoft.com/office/drawing/2014/main" id="{D9242024-89A6-41CF-8F5D-F966D09B6CBA}"/>
              </a:ext>
            </a:extLst>
          </p:cNvPr>
          <p:cNvGrpSpPr/>
          <p:nvPr/>
        </p:nvGrpSpPr>
        <p:grpSpPr>
          <a:xfrm>
            <a:off x="6752517" y="1532803"/>
            <a:ext cx="2896585" cy="609529"/>
            <a:chOff x="0" y="0"/>
            <a:chExt cx="1930400" cy="567620"/>
          </a:xfrm>
        </p:grpSpPr>
        <p:sp>
          <p:nvSpPr>
            <p:cNvPr id="91" name="円/楕円 123">
              <a:extLst>
                <a:ext uri="{FF2B5EF4-FFF2-40B4-BE49-F238E27FC236}">
                  <a16:creationId xmlns:a16="http://schemas.microsoft.com/office/drawing/2014/main" id="{FCE5C02D-DC09-4693-933F-DD050DC550A5}"/>
                </a:ext>
              </a:extLst>
            </p:cNvPr>
            <p:cNvSpPr/>
            <p:nvPr/>
          </p:nvSpPr>
          <p:spPr>
            <a:xfrm>
              <a:off x="0" y="0"/>
              <a:ext cx="19304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92" name="テキスト ボックス 124">
              <a:extLst>
                <a:ext uri="{FF2B5EF4-FFF2-40B4-BE49-F238E27FC236}">
                  <a16:creationId xmlns:a16="http://schemas.microsoft.com/office/drawing/2014/main" id="{E7E5757B-B1E9-4BA2-ACAC-3C26760CC22B}"/>
                </a:ext>
              </a:extLst>
            </p:cNvPr>
            <p:cNvSpPr txBox="1"/>
            <p:nvPr/>
          </p:nvSpPr>
          <p:spPr>
            <a:xfrm>
              <a:off x="212738" y="72320"/>
              <a:ext cx="16637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ea typeface="AR P丸ゴシック体M" panose="020F0600000000000000" pitchFamily="50" charset="-128"/>
                  <a:cs typeface="Times New Roman" panose="02020603050405020304" pitchFamily="18" charset="0"/>
                </a:rPr>
                <a:t>好きな本を読む</a:t>
              </a:r>
              <a:endParaRPr lang="ja-JP" sz="2400" kern="100" dirty="0">
                <a:effectLst/>
                <a:ea typeface="ＭＳ 明朝" panose="02020609040205080304" pitchFamily="17" charset="-128"/>
                <a:cs typeface="Times New Roman" panose="02020603050405020304" pitchFamily="18" charset="0"/>
              </a:endParaRPr>
            </a:p>
          </p:txBody>
        </p:sp>
      </p:grpSp>
      <p:grpSp>
        <p:nvGrpSpPr>
          <p:cNvPr id="2" name="グループ化 1"/>
          <p:cNvGrpSpPr/>
          <p:nvPr/>
        </p:nvGrpSpPr>
        <p:grpSpPr>
          <a:xfrm>
            <a:off x="2966664" y="4716326"/>
            <a:ext cx="2610347" cy="759369"/>
            <a:chOff x="5760785" y="4784082"/>
            <a:chExt cx="2610347" cy="759369"/>
          </a:xfrm>
        </p:grpSpPr>
        <p:sp>
          <p:nvSpPr>
            <p:cNvPr id="95" name="円/楕円 99">
              <a:extLst>
                <a:ext uri="{FF2B5EF4-FFF2-40B4-BE49-F238E27FC236}">
                  <a16:creationId xmlns:a16="http://schemas.microsoft.com/office/drawing/2014/main" id="{FBC89C9B-DC6A-45D1-B12D-A1E0F6A506D3}"/>
                </a:ext>
              </a:extLst>
            </p:cNvPr>
            <p:cNvSpPr/>
            <p:nvPr/>
          </p:nvSpPr>
          <p:spPr>
            <a:xfrm>
              <a:off x="5760785" y="4784082"/>
              <a:ext cx="2461572" cy="588849"/>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96" name="テキスト ボックス 100">
              <a:extLst>
                <a:ext uri="{FF2B5EF4-FFF2-40B4-BE49-F238E27FC236}">
                  <a16:creationId xmlns:a16="http://schemas.microsoft.com/office/drawing/2014/main" id="{F49AC32F-FECC-4CFD-8DB9-811B6E6955C2}"/>
                </a:ext>
              </a:extLst>
            </p:cNvPr>
            <p:cNvSpPr txBox="1"/>
            <p:nvPr/>
          </p:nvSpPr>
          <p:spPr>
            <a:xfrm>
              <a:off x="5909560" y="4852826"/>
              <a:ext cx="2461572" cy="6906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latin typeface="Century" panose="02040604050505020304" pitchFamily="18" charset="0"/>
                  <a:ea typeface="AR P丸ゴシック体M" panose="020F0600000000000000" pitchFamily="50" charset="-128"/>
                  <a:cs typeface="Times New Roman" panose="02020603050405020304" pitchFamily="18" charset="0"/>
                </a:rPr>
                <a:t>映画を見に行く</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97" name="グループ化 96">
            <a:extLst>
              <a:ext uri="{FF2B5EF4-FFF2-40B4-BE49-F238E27FC236}">
                <a16:creationId xmlns:a16="http://schemas.microsoft.com/office/drawing/2014/main" id="{DB0B0820-E4F8-496D-8A74-7640F120EE76}"/>
              </a:ext>
            </a:extLst>
          </p:cNvPr>
          <p:cNvGrpSpPr/>
          <p:nvPr/>
        </p:nvGrpSpPr>
        <p:grpSpPr>
          <a:xfrm>
            <a:off x="5697569" y="4697521"/>
            <a:ext cx="2622363" cy="573454"/>
            <a:chOff x="0" y="0"/>
            <a:chExt cx="1841500" cy="558800"/>
          </a:xfrm>
        </p:grpSpPr>
        <p:sp>
          <p:nvSpPr>
            <p:cNvPr id="98" name="円/楕円 120">
              <a:extLst>
                <a:ext uri="{FF2B5EF4-FFF2-40B4-BE49-F238E27FC236}">
                  <a16:creationId xmlns:a16="http://schemas.microsoft.com/office/drawing/2014/main" id="{956B065E-35A2-47D3-AA86-9AEDB1229ED5}"/>
                </a:ext>
              </a:extLst>
            </p:cNvPr>
            <p:cNvSpPr/>
            <p:nvPr/>
          </p:nvSpPr>
          <p:spPr>
            <a:xfrm>
              <a:off x="0" y="0"/>
              <a:ext cx="18415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99" name="テキスト ボックス 121">
              <a:extLst>
                <a:ext uri="{FF2B5EF4-FFF2-40B4-BE49-F238E27FC236}">
                  <a16:creationId xmlns:a16="http://schemas.microsoft.com/office/drawing/2014/main" id="{0D59AD02-A6BA-4249-BA8D-1CE0CFFBDA1B}"/>
                </a:ext>
              </a:extLst>
            </p:cNvPr>
            <p:cNvSpPr txBox="1"/>
            <p:nvPr/>
          </p:nvSpPr>
          <p:spPr>
            <a:xfrm>
              <a:off x="171600" y="39879"/>
              <a:ext cx="16637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ea typeface="AR P丸ゴシック体M" panose="020F0600000000000000" pitchFamily="50" charset="-128"/>
                  <a:cs typeface="Times New Roman" panose="02020603050405020304" pitchFamily="18" charset="0"/>
                </a:rPr>
                <a:t>好きなだけ寝る</a:t>
              </a:r>
              <a:endParaRPr lang="ja-JP" sz="2400" kern="100" dirty="0">
                <a:effectLst/>
                <a:ea typeface="ＭＳ 明朝" panose="02020609040205080304" pitchFamily="17" charset="-128"/>
                <a:cs typeface="Times New Roman" panose="02020603050405020304" pitchFamily="18" charset="0"/>
              </a:endParaRPr>
            </a:p>
          </p:txBody>
        </p:sp>
      </p:grpSp>
      <p:grpSp>
        <p:nvGrpSpPr>
          <p:cNvPr id="100" name="グループ化 99">
            <a:extLst>
              <a:ext uri="{FF2B5EF4-FFF2-40B4-BE49-F238E27FC236}">
                <a16:creationId xmlns:a16="http://schemas.microsoft.com/office/drawing/2014/main" id="{FA9CBF4F-C110-4A54-A279-A6F90345F255}"/>
              </a:ext>
            </a:extLst>
          </p:cNvPr>
          <p:cNvGrpSpPr/>
          <p:nvPr/>
        </p:nvGrpSpPr>
        <p:grpSpPr>
          <a:xfrm>
            <a:off x="6040611" y="3962323"/>
            <a:ext cx="3379951" cy="508840"/>
            <a:chOff x="0" y="0"/>
            <a:chExt cx="2252535" cy="558800"/>
          </a:xfrm>
        </p:grpSpPr>
        <p:sp>
          <p:nvSpPr>
            <p:cNvPr id="101"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102" name="テキスト ボックス 22">
              <a:extLst>
                <a:ext uri="{FF2B5EF4-FFF2-40B4-BE49-F238E27FC236}">
                  <a16:creationId xmlns:a16="http://schemas.microsoft.com/office/drawing/2014/main" id="{20753487-6142-4C15-851E-A7B4002DD42C}"/>
                </a:ext>
              </a:extLst>
            </p:cNvPr>
            <p:cNvSpPr txBox="1"/>
            <p:nvPr/>
          </p:nvSpPr>
          <p:spPr>
            <a:xfrm>
              <a:off x="157035" y="30829"/>
              <a:ext cx="20955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ea typeface="AR P丸ゴシック体M" panose="020F0600000000000000" pitchFamily="50" charset="-128"/>
                  <a:cs typeface="Times New Roman" panose="02020603050405020304" pitchFamily="18" charset="0"/>
                </a:rPr>
                <a:t>テーマパークへ行く</a:t>
              </a:r>
              <a:endParaRPr lang="ja-JP" sz="2400" kern="100" dirty="0">
                <a:effectLst/>
                <a:ea typeface="ＭＳ 明朝" panose="02020609040205080304" pitchFamily="17" charset="-128"/>
                <a:cs typeface="Times New Roman" panose="02020603050405020304" pitchFamily="18" charset="0"/>
              </a:endParaRPr>
            </a:p>
          </p:txBody>
        </p:sp>
      </p:grpSp>
      <p:grpSp>
        <p:nvGrpSpPr>
          <p:cNvPr id="104" name="グループ化 103">
            <a:extLst>
              <a:ext uri="{FF2B5EF4-FFF2-40B4-BE49-F238E27FC236}">
                <a16:creationId xmlns:a16="http://schemas.microsoft.com/office/drawing/2014/main" id="{521AA91C-3B5B-4D63-8C37-5FBD82C4A873}"/>
              </a:ext>
            </a:extLst>
          </p:cNvPr>
          <p:cNvGrpSpPr/>
          <p:nvPr/>
        </p:nvGrpSpPr>
        <p:grpSpPr>
          <a:xfrm>
            <a:off x="1510922" y="5528056"/>
            <a:ext cx="3206458" cy="722331"/>
            <a:chOff x="0" y="38100"/>
            <a:chExt cx="2136912" cy="559096"/>
          </a:xfrm>
        </p:grpSpPr>
        <p:sp>
          <p:nvSpPr>
            <p:cNvPr id="105" name="円/楕円 108">
              <a:extLst>
                <a:ext uri="{FF2B5EF4-FFF2-40B4-BE49-F238E27FC236}">
                  <a16:creationId xmlns:a16="http://schemas.microsoft.com/office/drawing/2014/main" id="{8D23E14C-3D7F-4F58-BAD3-6BE2C31B0A30}"/>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106" name="テキスト ボックス 109">
              <a:extLst>
                <a:ext uri="{FF2B5EF4-FFF2-40B4-BE49-F238E27FC236}">
                  <a16:creationId xmlns:a16="http://schemas.microsoft.com/office/drawing/2014/main" id="{80A5E1C3-D710-4AC9-8873-DD95CB2F0A46}"/>
                </a:ext>
              </a:extLst>
            </p:cNvPr>
            <p:cNvSpPr txBox="1"/>
            <p:nvPr/>
          </p:nvSpPr>
          <p:spPr>
            <a:xfrm>
              <a:off x="168412" y="101896"/>
              <a:ext cx="1968500" cy="495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latin typeface="Century" panose="02040604050505020304" pitchFamily="18" charset="0"/>
                  <a:ea typeface="AR P丸ゴシック体M" panose="020F0600000000000000" pitchFamily="50" charset="-128"/>
                  <a:cs typeface="Times New Roman" panose="02020603050405020304" pitchFamily="18" charset="0"/>
                </a:rPr>
                <a:t>ショッピングに行く</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176885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E:\118これ直す\最新のイラスト\3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159" y="1272775"/>
            <a:ext cx="3838481" cy="2646426"/>
          </a:xfrm>
          <a:prstGeom prst="rect">
            <a:avLst/>
          </a:prstGeom>
          <a:noFill/>
          <a:ln>
            <a:noFill/>
          </a:ln>
        </p:spPr>
      </p:pic>
      <p:pic>
        <p:nvPicPr>
          <p:cNvPr id="35" name="図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59" y="1943100"/>
            <a:ext cx="5220805" cy="3167370"/>
          </a:xfrm>
          <a:prstGeom prst="rect">
            <a:avLst/>
          </a:prstGeom>
          <a:noFill/>
          <a:ln>
            <a:noFill/>
          </a:ln>
        </p:spPr>
      </p:pic>
      <p:sp>
        <p:nvSpPr>
          <p:cNvPr id="22" name="テキスト ボックス 34">
            <a:extLst>
              <a:ext uri="{FF2B5EF4-FFF2-40B4-BE49-F238E27FC236}">
                <a16:creationId xmlns:a16="http://schemas.microsoft.com/office/drawing/2014/main" id="{40B694D8-F321-4D6E-ABEC-83626C8D9135}"/>
              </a:ext>
            </a:extLst>
          </p:cNvPr>
          <p:cNvSpPr txBox="1"/>
          <p:nvPr/>
        </p:nvSpPr>
        <p:spPr>
          <a:xfrm>
            <a:off x="2486849" y="502712"/>
            <a:ext cx="7519949" cy="6708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3200" b="1" kern="100" dirty="0">
                <a:effectLst/>
                <a:ea typeface="AR P丸ゴシック体M" panose="020F0600000000000000" pitchFamily="50" charset="-128"/>
                <a:cs typeface="Times New Roman" panose="02020603050405020304" pitchFamily="18" charset="0"/>
              </a:rPr>
              <a:t>レスＱちゃんから提案するリフレッシュ方法</a:t>
            </a:r>
            <a:endParaRPr lang="ja-JP" sz="3200" kern="100" dirty="0">
              <a:effectLst/>
              <a:ea typeface="ＭＳ 明朝" panose="02020609040205080304" pitchFamily="17" charset="-128"/>
              <a:cs typeface="Times New Roman" panose="02020603050405020304" pitchFamily="18" charset="0"/>
            </a:endParaRPr>
          </a:p>
        </p:txBody>
      </p:sp>
      <p:grpSp>
        <p:nvGrpSpPr>
          <p:cNvPr id="85" name="グループ化 84">
            <a:extLst>
              <a:ext uri="{FF2B5EF4-FFF2-40B4-BE49-F238E27FC236}">
                <a16:creationId xmlns:a16="http://schemas.microsoft.com/office/drawing/2014/main" id="{F12F424B-611E-4C34-B8C0-19F4DE0C489C}"/>
              </a:ext>
            </a:extLst>
          </p:cNvPr>
          <p:cNvGrpSpPr/>
          <p:nvPr/>
        </p:nvGrpSpPr>
        <p:grpSpPr>
          <a:xfrm>
            <a:off x="4096721" y="4063509"/>
            <a:ext cx="4961725" cy="868405"/>
            <a:chOff x="0" y="-42779"/>
            <a:chExt cx="2199823" cy="576179"/>
          </a:xfrm>
        </p:grpSpPr>
        <p:sp>
          <p:nvSpPr>
            <p:cNvPr id="86" name="円/楕円 102">
              <a:extLst>
                <a:ext uri="{FF2B5EF4-FFF2-40B4-BE49-F238E27FC236}">
                  <a16:creationId xmlns:a16="http://schemas.microsoft.com/office/drawing/2014/main" id="{EF757365-8CCD-4FDC-B9FA-5BF95B08CBB7}"/>
                </a:ext>
              </a:extLst>
            </p:cNvPr>
            <p:cNvSpPr/>
            <p:nvPr/>
          </p:nvSpPr>
          <p:spPr>
            <a:xfrm>
              <a:off x="0" y="-42779"/>
              <a:ext cx="2032000" cy="576179"/>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7" name="テキスト ボックス 103">
              <a:extLst>
                <a:ext uri="{FF2B5EF4-FFF2-40B4-BE49-F238E27FC236}">
                  <a16:creationId xmlns:a16="http://schemas.microsoft.com/office/drawing/2014/main" id="{39E50907-3A95-4C69-A143-1E49F9A872CD}"/>
                </a:ext>
              </a:extLst>
            </p:cNvPr>
            <p:cNvSpPr txBox="1"/>
            <p:nvPr/>
          </p:nvSpPr>
          <p:spPr>
            <a:xfrm>
              <a:off x="231323" y="72515"/>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緑豊かなところへ行く</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8" name="グループ化 87">
            <a:extLst>
              <a:ext uri="{FF2B5EF4-FFF2-40B4-BE49-F238E27FC236}">
                <a16:creationId xmlns:a16="http://schemas.microsoft.com/office/drawing/2014/main" id="{FA9CBF4F-C110-4A54-A279-A6F90345F255}"/>
              </a:ext>
            </a:extLst>
          </p:cNvPr>
          <p:cNvGrpSpPr/>
          <p:nvPr/>
        </p:nvGrpSpPr>
        <p:grpSpPr>
          <a:xfrm>
            <a:off x="2210630" y="5132262"/>
            <a:ext cx="3117515" cy="957582"/>
            <a:chOff x="0" y="0"/>
            <a:chExt cx="2293708" cy="618550"/>
          </a:xfrm>
        </p:grpSpPr>
        <p:sp>
          <p:nvSpPr>
            <p:cNvPr id="89"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0" name="テキスト ボックス 22">
              <a:extLst>
                <a:ext uri="{FF2B5EF4-FFF2-40B4-BE49-F238E27FC236}">
                  <a16:creationId xmlns:a16="http://schemas.microsoft.com/office/drawing/2014/main" id="{20753487-6142-4C15-851E-A7B4002DD42C}"/>
                </a:ext>
              </a:extLst>
            </p:cNvPr>
            <p:cNvSpPr txBox="1"/>
            <p:nvPr/>
          </p:nvSpPr>
          <p:spPr>
            <a:xfrm>
              <a:off x="198208" y="123250"/>
              <a:ext cx="20955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海をながめる</a:t>
              </a:r>
              <a:endParaRPr lang="ja-JP" sz="2800" kern="100" dirty="0">
                <a:effectLst/>
                <a:ea typeface="ＭＳ 明朝" panose="02020609040205080304" pitchFamily="17" charset="-128"/>
                <a:cs typeface="Times New Roman" panose="02020603050405020304" pitchFamily="18" charset="0"/>
              </a:endParaRPr>
            </a:p>
          </p:txBody>
        </p:sp>
      </p:grpSp>
      <p:grpSp>
        <p:nvGrpSpPr>
          <p:cNvPr id="91" name="グループ化 90">
            <a:extLst>
              <a:ext uri="{FF2B5EF4-FFF2-40B4-BE49-F238E27FC236}">
                <a16:creationId xmlns:a16="http://schemas.microsoft.com/office/drawing/2014/main" id="{FA9CBF4F-C110-4A54-A279-A6F90345F255}"/>
              </a:ext>
            </a:extLst>
          </p:cNvPr>
          <p:cNvGrpSpPr/>
          <p:nvPr/>
        </p:nvGrpSpPr>
        <p:grpSpPr>
          <a:xfrm>
            <a:off x="5383421" y="5158745"/>
            <a:ext cx="3499000" cy="952322"/>
            <a:chOff x="0" y="0"/>
            <a:chExt cx="2317140" cy="596642"/>
          </a:xfrm>
        </p:grpSpPr>
        <p:sp>
          <p:nvSpPr>
            <p:cNvPr id="92"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3" name="テキスト ボックス 22">
              <a:extLst>
                <a:ext uri="{FF2B5EF4-FFF2-40B4-BE49-F238E27FC236}">
                  <a16:creationId xmlns:a16="http://schemas.microsoft.com/office/drawing/2014/main" id="{20753487-6142-4C15-851E-A7B4002DD42C}"/>
                </a:ext>
              </a:extLst>
            </p:cNvPr>
            <p:cNvSpPr txBox="1"/>
            <p:nvPr/>
          </p:nvSpPr>
          <p:spPr>
            <a:xfrm>
              <a:off x="221640" y="101342"/>
              <a:ext cx="20955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青空をながめる</a:t>
              </a:r>
              <a:endParaRPr lang="ja-JP" sz="2800" kern="100" dirty="0">
                <a:effectLst/>
                <a:ea typeface="ＭＳ 明朝" panose="02020609040205080304" pitchFamily="17" charset="-128"/>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F12F424B-611E-4C34-B8C0-19F4DE0C489C}"/>
              </a:ext>
            </a:extLst>
          </p:cNvPr>
          <p:cNvGrpSpPr/>
          <p:nvPr/>
        </p:nvGrpSpPr>
        <p:grpSpPr>
          <a:xfrm>
            <a:off x="8668564" y="4564866"/>
            <a:ext cx="2834822" cy="846302"/>
            <a:chOff x="0" y="38100"/>
            <a:chExt cx="2209636" cy="508220"/>
          </a:xfrm>
        </p:grpSpPr>
        <p:sp>
          <p:nvSpPr>
            <p:cNvPr id="95"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6" name="テキスト ボックス 103">
              <a:extLst>
                <a:ext uri="{FF2B5EF4-FFF2-40B4-BE49-F238E27FC236}">
                  <a16:creationId xmlns:a16="http://schemas.microsoft.com/office/drawing/2014/main" id="{39E50907-3A95-4C69-A143-1E49F9A872CD}"/>
                </a:ext>
              </a:extLst>
            </p:cNvPr>
            <p:cNvSpPr txBox="1"/>
            <p:nvPr/>
          </p:nvSpPr>
          <p:spPr>
            <a:xfrm>
              <a:off x="241136" y="131969"/>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絶景を見る</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97" name="グループ化 96">
            <a:extLst>
              <a:ext uri="{FF2B5EF4-FFF2-40B4-BE49-F238E27FC236}">
                <a16:creationId xmlns:a16="http://schemas.microsoft.com/office/drawing/2014/main" id="{F12F424B-611E-4C34-B8C0-19F4DE0C489C}"/>
              </a:ext>
            </a:extLst>
          </p:cNvPr>
          <p:cNvGrpSpPr/>
          <p:nvPr/>
        </p:nvGrpSpPr>
        <p:grpSpPr>
          <a:xfrm>
            <a:off x="4643177" y="1673423"/>
            <a:ext cx="3668204" cy="835615"/>
            <a:chOff x="0" y="38100"/>
            <a:chExt cx="2215413" cy="510267"/>
          </a:xfrm>
        </p:grpSpPr>
        <p:sp>
          <p:nvSpPr>
            <p:cNvPr id="98"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9" name="テキスト ボックス 103">
              <a:extLst>
                <a:ext uri="{FF2B5EF4-FFF2-40B4-BE49-F238E27FC236}">
                  <a16:creationId xmlns:a16="http://schemas.microsoft.com/office/drawing/2014/main" id="{39E50907-3A95-4C69-A143-1E49F9A872CD}"/>
                </a:ext>
              </a:extLst>
            </p:cNvPr>
            <p:cNvSpPr txBox="1"/>
            <p:nvPr/>
          </p:nvSpPr>
          <p:spPr>
            <a:xfrm>
              <a:off x="246913" y="134016"/>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キャンプに行く</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03" name="グループ化 102">
            <a:extLst>
              <a:ext uri="{FF2B5EF4-FFF2-40B4-BE49-F238E27FC236}">
                <a16:creationId xmlns:a16="http://schemas.microsoft.com/office/drawing/2014/main" id="{FA9CBF4F-C110-4A54-A279-A6F90345F255}"/>
              </a:ext>
            </a:extLst>
          </p:cNvPr>
          <p:cNvGrpSpPr/>
          <p:nvPr/>
        </p:nvGrpSpPr>
        <p:grpSpPr>
          <a:xfrm>
            <a:off x="1241918" y="1426212"/>
            <a:ext cx="1786698" cy="808566"/>
            <a:chOff x="0" y="0"/>
            <a:chExt cx="2384500" cy="597893"/>
          </a:xfrm>
        </p:grpSpPr>
        <p:sp>
          <p:nvSpPr>
            <p:cNvPr id="104"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105" name="テキスト ボックス 22">
              <a:extLst>
                <a:ext uri="{FF2B5EF4-FFF2-40B4-BE49-F238E27FC236}">
                  <a16:creationId xmlns:a16="http://schemas.microsoft.com/office/drawing/2014/main" id="{20753487-6142-4C15-851E-A7B4002DD42C}"/>
                </a:ext>
              </a:extLst>
            </p:cNvPr>
            <p:cNvSpPr txBox="1"/>
            <p:nvPr/>
          </p:nvSpPr>
          <p:spPr>
            <a:xfrm>
              <a:off x="288999" y="102593"/>
              <a:ext cx="2095501"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a typeface="AR P丸ゴシック体M" panose="020F0600000000000000" pitchFamily="50" charset="-128"/>
                  <a:cs typeface="Times New Roman" panose="02020603050405020304" pitchFamily="18" charset="0"/>
                </a:rPr>
                <a:t>登　山</a:t>
              </a:r>
              <a:endParaRPr lang="ja-JP" sz="2800" kern="100" dirty="0">
                <a:effectLst/>
                <a:ea typeface="ＭＳ 明朝" panose="02020609040205080304" pitchFamily="17" charset="-128"/>
                <a:cs typeface="Times New Roman" panose="02020603050405020304" pitchFamily="18" charset="0"/>
              </a:endParaRPr>
            </a:p>
          </p:txBody>
        </p:sp>
      </p:grpSp>
      <p:grpSp>
        <p:nvGrpSpPr>
          <p:cNvPr id="3" name="グループ化 2"/>
          <p:cNvGrpSpPr/>
          <p:nvPr/>
        </p:nvGrpSpPr>
        <p:grpSpPr>
          <a:xfrm>
            <a:off x="4096721" y="3048734"/>
            <a:ext cx="4899744" cy="866775"/>
            <a:chOff x="4096721" y="3048734"/>
            <a:chExt cx="4899744" cy="866775"/>
          </a:xfrm>
        </p:grpSpPr>
        <p:sp>
          <p:nvSpPr>
            <p:cNvPr id="32" name="テキスト ボックス 15"/>
            <p:cNvSpPr txBox="1"/>
            <p:nvPr/>
          </p:nvSpPr>
          <p:spPr>
            <a:xfrm>
              <a:off x="4371760" y="3048734"/>
              <a:ext cx="4624705" cy="866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800" kern="100" dirty="0">
                  <a:solidFill>
                    <a:srgbClr val="1CB44F"/>
                  </a:solidFill>
                  <a:effectLst/>
                  <a:latin typeface="Century" panose="02040604050505020304" pitchFamily="18" charset="0"/>
                  <a:ea typeface="AR P丸ゴシック体E" panose="020F0900000000000000" pitchFamily="50" charset="-128"/>
                  <a:cs typeface="Times New Roman" panose="02020603050405020304" pitchFamily="18" charset="0"/>
                </a:rPr>
                <a:t>自然の中でリフレッシュ</a:t>
              </a:r>
              <a:r>
                <a:rPr lang="en-US" sz="2800" b="1" kern="100" dirty="0">
                  <a:solidFill>
                    <a:srgbClr val="1CB44F"/>
                  </a:solidFill>
                  <a:effectLst/>
                  <a:latin typeface="Century" panose="02040604050505020304" pitchFamily="18" charset="0"/>
                  <a:ea typeface="AR P丸ゴシック体E" panose="020F0900000000000000"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2800" kern="100" dirty="0">
                  <a:solidFill>
                    <a:srgbClr val="1CB44F"/>
                  </a:solidFill>
                  <a:effectLst/>
                  <a:latin typeface="AR P丸ゴシック体E" panose="020F09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フローチャート: 代替処理 32"/>
            <p:cNvSpPr/>
            <p:nvPr/>
          </p:nvSpPr>
          <p:spPr>
            <a:xfrm>
              <a:off x="4096721" y="3083913"/>
              <a:ext cx="4571843" cy="527125"/>
            </a:xfrm>
            <a:prstGeom prst="flowChartAlternateProcess">
              <a:avLst/>
            </a:prstGeom>
            <a:solidFill>
              <a:srgbClr val="00D05E">
                <a:alpha val="2902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420822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2180" y="4743369"/>
            <a:ext cx="2943786" cy="1893238"/>
          </a:xfrm>
          <a:prstGeom prst="rect">
            <a:avLst/>
          </a:prstGeom>
          <a:noFill/>
          <a:ln>
            <a:noFill/>
          </a:ln>
        </p:spPr>
      </p:pic>
      <p:pic>
        <p:nvPicPr>
          <p:cNvPr id="28" name="図 2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126" y="1114576"/>
            <a:ext cx="4383258" cy="2677597"/>
          </a:xfrm>
          <a:prstGeom prst="rect">
            <a:avLst/>
          </a:prstGeom>
          <a:noFill/>
          <a:ln>
            <a:noFill/>
          </a:ln>
        </p:spPr>
      </p:pic>
      <p:sp>
        <p:nvSpPr>
          <p:cNvPr id="22" name="テキスト ボックス 34">
            <a:extLst>
              <a:ext uri="{FF2B5EF4-FFF2-40B4-BE49-F238E27FC236}">
                <a16:creationId xmlns:a16="http://schemas.microsoft.com/office/drawing/2014/main" id="{40B694D8-F321-4D6E-ABEC-83626C8D9135}"/>
              </a:ext>
            </a:extLst>
          </p:cNvPr>
          <p:cNvSpPr txBox="1"/>
          <p:nvPr/>
        </p:nvSpPr>
        <p:spPr>
          <a:xfrm>
            <a:off x="2486849" y="502712"/>
            <a:ext cx="7519949" cy="6708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3200" b="1" kern="100" dirty="0">
                <a:effectLst/>
                <a:ea typeface="AR P丸ゴシック体M" panose="020F0600000000000000" pitchFamily="50" charset="-128"/>
                <a:cs typeface="Times New Roman" panose="02020603050405020304" pitchFamily="18" charset="0"/>
              </a:rPr>
              <a:t>レスＱちゃんから提案するリフレッシュ方法</a:t>
            </a:r>
            <a:endParaRPr lang="ja-JP" sz="3200" kern="100" dirty="0">
              <a:effectLst/>
              <a:ea typeface="ＭＳ 明朝" panose="02020609040205080304" pitchFamily="17" charset="-128"/>
              <a:cs typeface="Times New Roman" panose="02020603050405020304" pitchFamily="18" charset="0"/>
            </a:endParaRPr>
          </a:p>
        </p:txBody>
      </p:sp>
      <p:grpSp>
        <p:nvGrpSpPr>
          <p:cNvPr id="85" name="グループ化 84">
            <a:extLst>
              <a:ext uri="{FF2B5EF4-FFF2-40B4-BE49-F238E27FC236}">
                <a16:creationId xmlns:a16="http://schemas.microsoft.com/office/drawing/2014/main" id="{F12F424B-611E-4C34-B8C0-19F4DE0C489C}"/>
              </a:ext>
            </a:extLst>
          </p:cNvPr>
          <p:cNvGrpSpPr/>
          <p:nvPr/>
        </p:nvGrpSpPr>
        <p:grpSpPr>
          <a:xfrm>
            <a:off x="878923" y="5173042"/>
            <a:ext cx="5921586" cy="868405"/>
            <a:chOff x="0" y="-42779"/>
            <a:chExt cx="2128448" cy="576179"/>
          </a:xfrm>
        </p:grpSpPr>
        <p:sp>
          <p:nvSpPr>
            <p:cNvPr id="86" name="円/楕円 102">
              <a:extLst>
                <a:ext uri="{FF2B5EF4-FFF2-40B4-BE49-F238E27FC236}">
                  <a16:creationId xmlns:a16="http://schemas.microsoft.com/office/drawing/2014/main" id="{EF757365-8CCD-4FDC-B9FA-5BF95B08CBB7}"/>
                </a:ext>
              </a:extLst>
            </p:cNvPr>
            <p:cNvSpPr/>
            <p:nvPr/>
          </p:nvSpPr>
          <p:spPr>
            <a:xfrm>
              <a:off x="0" y="-42779"/>
              <a:ext cx="2032000" cy="576179"/>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7" name="テキスト ボックス 103">
              <a:extLst>
                <a:ext uri="{FF2B5EF4-FFF2-40B4-BE49-F238E27FC236}">
                  <a16:creationId xmlns:a16="http://schemas.microsoft.com/office/drawing/2014/main" id="{39E50907-3A95-4C69-A143-1E49F9A872CD}"/>
                </a:ext>
              </a:extLst>
            </p:cNvPr>
            <p:cNvSpPr txBox="1"/>
            <p:nvPr/>
          </p:nvSpPr>
          <p:spPr>
            <a:xfrm>
              <a:off x="159948" y="74413"/>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誰かにただ話を聞いてもらう</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8" name="グループ化 87">
            <a:extLst>
              <a:ext uri="{FF2B5EF4-FFF2-40B4-BE49-F238E27FC236}">
                <a16:creationId xmlns:a16="http://schemas.microsoft.com/office/drawing/2014/main" id="{FA9CBF4F-C110-4A54-A279-A6F90345F255}"/>
              </a:ext>
            </a:extLst>
          </p:cNvPr>
          <p:cNvGrpSpPr/>
          <p:nvPr/>
        </p:nvGrpSpPr>
        <p:grpSpPr>
          <a:xfrm>
            <a:off x="7441130" y="3996426"/>
            <a:ext cx="2976510" cy="921920"/>
            <a:chOff x="0" y="62200"/>
            <a:chExt cx="2209800" cy="595514"/>
          </a:xfrm>
        </p:grpSpPr>
        <p:sp>
          <p:nvSpPr>
            <p:cNvPr id="89" name="円/楕円 21">
              <a:extLst>
                <a:ext uri="{FF2B5EF4-FFF2-40B4-BE49-F238E27FC236}">
                  <a16:creationId xmlns:a16="http://schemas.microsoft.com/office/drawing/2014/main" id="{8E8E9457-F68E-4788-91D5-9E7D0040EC6F}"/>
                </a:ext>
              </a:extLst>
            </p:cNvPr>
            <p:cNvSpPr/>
            <p:nvPr/>
          </p:nvSpPr>
          <p:spPr>
            <a:xfrm>
              <a:off x="0" y="62200"/>
              <a:ext cx="2209800" cy="496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0" name="テキスト ボックス 22">
              <a:extLst>
                <a:ext uri="{FF2B5EF4-FFF2-40B4-BE49-F238E27FC236}">
                  <a16:creationId xmlns:a16="http://schemas.microsoft.com/office/drawing/2014/main" id="{20753487-6142-4C15-851E-A7B4002DD42C}"/>
                </a:ext>
              </a:extLst>
            </p:cNvPr>
            <p:cNvSpPr txBox="1"/>
            <p:nvPr/>
          </p:nvSpPr>
          <p:spPr>
            <a:xfrm>
              <a:off x="297279" y="162414"/>
              <a:ext cx="1490825"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大声で叫ぶ</a:t>
              </a:r>
              <a:endParaRPr lang="ja-JP" sz="2800" kern="100" dirty="0">
                <a:effectLst/>
                <a:ea typeface="ＭＳ 明朝" panose="02020609040205080304" pitchFamily="17" charset="-128"/>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F12F424B-611E-4C34-B8C0-19F4DE0C489C}"/>
              </a:ext>
            </a:extLst>
          </p:cNvPr>
          <p:cNvGrpSpPr/>
          <p:nvPr/>
        </p:nvGrpSpPr>
        <p:grpSpPr>
          <a:xfrm>
            <a:off x="784029" y="3874330"/>
            <a:ext cx="6443991" cy="1071183"/>
            <a:chOff x="0" y="38100"/>
            <a:chExt cx="2142593" cy="519663"/>
          </a:xfrm>
        </p:grpSpPr>
        <p:sp>
          <p:nvSpPr>
            <p:cNvPr id="95"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6" name="テキスト ボックス 103">
              <a:extLst>
                <a:ext uri="{FF2B5EF4-FFF2-40B4-BE49-F238E27FC236}">
                  <a16:creationId xmlns:a16="http://schemas.microsoft.com/office/drawing/2014/main" id="{39E50907-3A95-4C69-A143-1E49F9A872CD}"/>
                </a:ext>
              </a:extLst>
            </p:cNvPr>
            <p:cNvSpPr txBox="1"/>
            <p:nvPr/>
          </p:nvSpPr>
          <p:spPr>
            <a:xfrm>
              <a:off x="174093" y="143412"/>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不安やモヤモヤを紙に書き出す</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2" name="グループ化 1"/>
          <p:cNvGrpSpPr/>
          <p:nvPr/>
        </p:nvGrpSpPr>
        <p:grpSpPr>
          <a:xfrm>
            <a:off x="2681023" y="1403762"/>
            <a:ext cx="3451490" cy="1227585"/>
            <a:chOff x="1478539" y="1618293"/>
            <a:chExt cx="3451490" cy="1227585"/>
          </a:xfrm>
        </p:grpSpPr>
        <p:sp>
          <p:nvSpPr>
            <p:cNvPr id="98" name="円/楕円 102">
              <a:extLst>
                <a:ext uri="{FF2B5EF4-FFF2-40B4-BE49-F238E27FC236}">
                  <a16:creationId xmlns:a16="http://schemas.microsoft.com/office/drawing/2014/main" id="{EF757365-8CCD-4FDC-B9FA-5BF95B08CBB7}"/>
                </a:ext>
              </a:extLst>
            </p:cNvPr>
            <p:cNvSpPr/>
            <p:nvPr/>
          </p:nvSpPr>
          <p:spPr>
            <a:xfrm>
              <a:off x="1478539" y="1618293"/>
              <a:ext cx="3322062" cy="973706"/>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9" name="テキスト ボックス 103">
              <a:extLst>
                <a:ext uri="{FF2B5EF4-FFF2-40B4-BE49-F238E27FC236}">
                  <a16:creationId xmlns:a16="http://schemas.microsoft.com/office/drawing/2014/main" id="{39E50907-3A95-4C69-A143-1E49F9A872CD}"/>
                </a:ext>
              </a:extLst>
            </p:cNvPr>
            <p:cNvSpPr txBox="1"/>
            <p:nvPr/>
          </p:nvSpPr>
          <p:spPr>
            <a:xfrm>
              <a:off x="1838338" y="1826055"/>
              <a:ext cx="3091691" cy="101982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ja-JP" sz="2800" dirty="0">
                  <a:latin typeface="AR P丸ゴシック体M" panose="020F0600000000000000" pitchFamily="50" charset="-128"/>
                  <a:ea typeface="AR P丸ゴシック体M" panose="020F0600000000000000" pitchFamily="50" charset="-128"/>
                </a:rPr>
                <a:t>大人に相談する</a:t>
              </a:r>
              <a:endParaRPr lang="en-US" altLang="ja-JP" sz="2800" dirty="0">
                <a:latin typeface="AR P丸ゴシック体M" panose="020F0600000000000000" pitchFamily="50" charset="-128"/>
                <a:ea typeface="AR P丸ゴシック体M" panose="020F0600000000000000" pitchFamily="50" charset="-128"/>
              </a:endParaRPr>
            </a:p>
            <a:p>
              <a:pPr algn="just"/>
              <a:endParaRPr lang="ja-JP" altLang="ja-JP" sz="2800" dirty="0">
                <a:latin typeface="AR P丸ゴシック体M" panose="020F0600000000000000" pitchFamily="50" charset="-128"/>
                <a:ea typeface="AR P丸ゴシック体M" panose="020F0600000000000000" pitchFamily="50" charset="-128"/>
              </a:endParaRPr>
            </a:p>
            <a:p>
              <a:pPr algn="just"/>
              <a:endParaRPr lang="ja-JP" sz="2800" kern="100" dirty="0">
                <a:effectLst/>
                <a:latin typeface="AR P丸ゴシック体M" panose="020F0600000000000000" pitchFamily="50" charset="-128"/>
                <a:ea typeface="AR P丸ゴシック体M" panose="020F0600000000000000" pitchFamily="50" charset="-128"/>
                <a:cs typeface="Times New Roman" panose="02020603050405020304" pitchFamily="18" charset="0"/>
              </a:endParaRPr>
            </a:p>
          </p:txBody>
        </p:sp>
      </p:grpSp>
      <p:grpSp>
        <p:nvGrpSpPr>
          <p:cNvPr id="103" name="グループ化 102">
            <a:extLst>
              <a:ext uri="{FF2B5EF4-FFF2-40B4-BE49-F238E27FC236}">
                <a16:creationId xmlns:a16="http://schemas.microsoft.com/office/drawing/2014/main" id="{FA9CBF4F-C110-4A54-A279-A6F90345F255}"/>
              </a:ext>
            </a:extLst>
          </p:cNvPr>
          <p:cNvGrpSpPr/>
          <p:nvPr/>
        </p:nvGrpSpPr>
        <p:grpSpPr>
          <a:xfrm>
            <a:off x="3307508" y="2313727"/>
            <a:ext cx="2233257" cy="682730"/>
            <a:chOff x="112311" y="-9944"/>
            <a:chExt cx="3270227" cy="571992"/>
          </a:xfrm>
        </p:grpSpPr>
        <p:sp>
          <p:nvSpPr>
            <p:cNvPr id="104" name="円/楕円 21">
              <a:extLst>
                <a:ext uri="{FF2B5EF4-FFF2-40B4-BE49-F238E27FC236}">
                  <a16:creationId xmlns:a16="http://schemas.microsoft.com/office/drawing/2014/main" id="{8E8E9457-F68E-4788-91D5-9E7D0040EC6F}"/>
                </a:ext>
              </a:extLst>
            </p:cNvPr>
            <p:cNvSpPr/>
            <p:nvPr/>
          </p:nvSpPr>
          <p:spPr>
            <a:xfrm>
              <a:off x="112311" y="-9944"/>
              <a:ext cx="3270227"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105" name="テキスト ボックス 22">
              <a:extLst>
                <a:ext uri="{FF2B5EF4-FFF2-40B4-BE49-F238E27FC236}">
                  <a16:creationId xmlns:a16="http://schemas.microsoft.com/office/drawing/2014/main" id="{20753487-6142-4C15-851E-A7B4002DD42C}"/>
                </a:ext>
              </a:extLst>
            </p:cNvPr>
            <p:cNvSpPr txBox="1"/>
            <p:nvPr/>
          </p:nvSpPr>
          <p:spPr>
            <a:xfrm>
              <a:off x="501354" y="66748"/>
              <a:ext cx="2542848"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effectLst/>
                  <a:latin typeface="AR P丸ゴシック体M" panose="020F0600000000000000" pitchFamily="50" charset="-128"/>
                  <a:ea typeface="AR P丸ゴシック体M" panose="020F0600000000000000" pitchFamily="50" charset="-128"/>
                  <a:cs typeface="Times New Roman" panose="02020603050405020304" pitchFamily="18" charset="0"/>
                </a:rPr>
                <a:t>ｽｸｰﾙｶｳﾝｾﾗｰ</a:t>
              </a:r>
              <a:endParaRPr lang="ja-JP" sz="2400" kern="100" dirty="0">
                <a:effectLst/>
                <a:latin typeface="AR P丸ゴシック体M" panose="020F0600000000000000" pitchFamily="50" charset="-128"/>
                <a:ea typeface="AR P丸ゴシック体M" panose="020F0600000000000000" pitchFamily="50" charset="-128"/>
                <a:cs typeface="Times New Roman" panose="02020603050405020304" pitchFamily="18" charset="0"/>
              </a:endParaRPr>
            </a:p>
          </p:txBody>
        </p:sp>
      </p:grpSp>
      <p:grpSp>
        <p:nvGrpSpPr>
          <p:cNvPr id="5" name="グループ化 4"/>
          <p:cNvGrpSpPr/>
          <p:nvPr/>
        </p:nvGrpSpPr>
        <p:grpSpPr>
          <a:xfrm>
            <a:off x="3573188" y="3136236"/>
            <a:ext cx="5601312" cy="570359"/>
            <a:chOff x="3578918" y="3051436"/>
            <a:chExt cx="5601312" cy="570359"/>
          </a:xfrm>
        </p:grpSpPr>
        <p:sp>
          <p:nvSpPr>
            <p:cNvPr id="27" name="テキスト ボックス 23"/>
            <p:cNvSpPr txBox="1"/>
            <p:nvPr/>
          </p:nvSpPr>
          <p:spPr>
            <a:xfrm>
              <a:off x="3712365" y="3051436"/>
              <a:ext cx="5467865" cy="5703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800" kern="100" dirty="0">
                  <a:solidFill>
                    <a:srgbClr val="FF0000"/>
                  </a:solidFill>
                  <a:effectLst/>
                  <a:latin typeface="Century" panose="02040604050505020304" pitchFamily="18" charset="0"/>
                  <a:ea typeface="AR P丸ゴシック体E" panose="020F0900000000000000" pitchFamily="50" charset="-128"/>
                  <a:cs typeface="Times New Roman" panose="02020603050405020304" pitchFamily="18" charset="0"/>
                </a:rPr>
                <a:t>気持ちを外に出してリフレッシュ</a:t>
              </a:r>
              <a:r>
                <a:rPr lang="en-US" sz="2800" b="1" kern="100" dirty="0">
                  <a:solidFill>
                    <a:srgbClr val="FF0000"/>
                  </a:solidFill>
                  <a:effectLst/>
                  <a:latin typeface="Century" panose="02040604050505020304" pitchFamily="18" charset="0"/>
                  <a:ea typeface="AR P丸ゴシック体E" panose="020F0900000000000000"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フローチャート: 代替処理 25"/>
            <p:cNvSpPr/>
            <p:nvPr/>
          </p:nvSpPr>
          <p:spPr>
            <a:xfrm>
              <a:off x="3578918" y="3070084"/>
              <a:ext cx="5601311" cy="551711"/>
            </a:xfrm>
            <a:prstGeom prst="flowChartAlternateProcess">
              <a:avLst/>
            </a:prstGeom>
            <a:solidFill>
              <a:srgbClr val="FF0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0" name="グループ化 29">
            <a:extLst>
              <a:ext uri="{FF2B5EF4-FFF2-40B4-BE49-F238E27FC236}">
                <a16:creationId xmlns:a16="http://schemas.microsoft.com/office/drawing/2014/main" id="{FA9CBF4F-C110-4A54-A279-A6F90345F255}"/>
              </a:ext>
            </a:extLst>
          </p:cNvPr>
          <p:cNvGrpSpPr/>
          <p:nvPr/>
        </p:nvGrpSpPr>
        <p:grpSpPr>
          <a:xfrm>
            <a:off x="1345661" y="2061192"/>
            <a:ext cx="2233257" cy="682730"/>
            <a:chOff x="112311" y="-9944"/>
            <a:chExt cx="3270227" cy="571992"/>
          </a:xfrm>
        </p:grpSpPr>
        <p:sp>
          <p:nvSpPr>
            <p:cNvPr id="31" name="円/楕円 21">
              <a:extLst>
                <a:ext uri="{FF2B5EF4-FFF2-40B4-BE49-F238E27FC236}">
                  <a16:creationId xmlns:a16="http://schemas.microsoft.com/office/drawing/2014/main" id="{8E8E9457-F68E-4788-91D5-9E7D0040EC6F}"/>
                </a:ext>
              </a:extLst>
            </p:cNvPr>
            <p:cNvSpPr/>
            <p:nvPr/>
          </p:nvSpPr>
          <p:spPr>
            <a:xfrm>
              <a:off x="112311" y="-9944"/>
              <a:ext cx="3270227"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34" name="テキスト ボックス 22">
              <a:extLst>
                <a:ext uri="{FF2B5EF4-FFF2-40B4-BE49-F238E27FC236}">
                  <a16:creationId xmlns:a16="http://schemas.microsoft.com/office/drawing/2014/main" id="{20753487-6142-4C15-851E-A7B4002DD42C}"/>
                </a:ext>
              </a:extLst>
            </p:cNvPr>
            <p:cNvSpPr txBox="1"/>
            <p:nvPr/>
          </p:nvSpPr>
          <p:spPr>
            <a:xfrm>
              <a:off x="501354" y="66748"/>
              <a:ext cx="2542848"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latin typeface="AR P丸ゴシック体M" panose="020F0600000000000000" pitchFamily="50" charset="-128"/>
                  <a:ea typeface="AR P丸ゴシック体M" panose="020F0600000000000000" pitchFamily="50" charset="-128"/>
                  <a:cs typeface="Times New Roman" panose="02020603050405020304" pitchFamily="18" charset="0"/>
                </a:rPr>
                <a:t>担任の先生</a:t>
              </a:r>
              <a:endParaRPr lang="ja-JP" sz="2400" kern="100" dirty="0">
                <a:effectLst/>
                <a:latin typeface="AR P丸ゴシック体M" panose="020F0600000000000000" pitchFamily="50" charset="-128"/>
                <a:ea typeface="AR P丸ゴシック体M" panose="020F0600000000000000" pitchFamily="50" charset="-128"/>
                <a:cs typeface="Times New Roman" panose="02020603050405020304" pitchFamily="18" charset="0"/>
              </a:endParaRPr>
            </a:p>
          </p:txBody>
        </p:sp>
      </p:grpSp>
      <p:grpSp>
        <p:nvGrpSpPr>
          <p:cNvPr id="37" name="グループ化 36">
            <a:extLst>
              <a:ext uri="{FF2B5EF4-FFF2-40B4-BE49-F238E27FC236}">
                <a16:creationId xmlns:a16="http://schemas.microsoft.com/office/drawing/2014/main" id="{FA9CBF4F-C110-4A54-A279-A6F90345F255}"/>
              </a:ext>
            </a:extLst>
          </p:cNvPr>
          <p:cNvGrpSpPr/>
          <p:nvPr/>
        </p:nvGrpSpPr>
        <p:grpSpPr>
          <a:xfrm>
            <a:off x="5123134" y="2026785"/>
            <a:ext cx="2585490" cy="682730"/>
            <a:chOff x="112311" y="-9944"/>
            <a:chExt cx="3270227" cy="571992"/>
          </a:xfrm>
        </p:grpSpPr>
        <p:sp>
          <p:nvSpPr>
            <p:cNvPr id="38" name="円/楕円 21">
              <a:extLst>
                <a:ext uri="{FF2B5EF4-FFF2-40B4-BE49-F238E27FC236}">
                  <a16:creationId xmlns:a16="http://schemas.microsoft.com/office/drawing/2014/main" id="{8E8E9457-F68E-4788-91D5-9E7D0040EC6F}"/>
                </a:ext>
              </a:extLst>
            </p:cNvPr>
            <p:cNvSpPr/>
            <p:nvPr/>
          </p:nvSpPr>
          <p:spPr>
            <a:xfrm>
              <a:off x="112311" y="-9944"/>
              <a:ext cx="3270227"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39" name="テキスト ボックス 22">
              <a:extLst>
                <a:ext uri="{FF2B5EF4-FFF2-40B4-BE49-F238E27FC236}">
                  <a16:creationId xmlns:a16="http://schemas.microsoft.com/office/drawing/2014/main" id="{20753487-6142-4C15-851E-A7B4002DD42C}"/>
                </a:ext>
              </a:extLst>
            </p:cNvPr>
            <p:cNvSpPr txBox="1"/>
            <p:nvPr/>
          </p:nvSpPr>
          <p:spPr>
            <a:xfrm>
              <a:off x="501354" y="66748"/>
              <a:ext cx="2542848"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latin typeface="AR P丸ゴシック体M" panose="020F0600000000000000" pitchFamily="50" charset="-128"/>
                  <a:ea typeface="AR P丸ゴシック体M" panose="020F0600000000000000" pitchFamily="50" charset="-128"/>
                  <a:cs typeface="Times New Roman" panose="02020603050405020304" pitchFamily="18" charset="0"/>
                </a:rPr>
                <a:t>保健室の先生</a:t>
              </a:r>
              <a:endParaRPr lang="ja-JP" sz="2400" kern="100" dirty="0">
                <a:effectLst/>
                <a:latin typeface="AR P丸ゴシック体M" panose="020F0600000000000000" pitchFamily="50" charset="-128"/>
                <a:ea typeface="AR P丸ゴシック体M" panose="020F0600000000000000" pitchFamily="50" charset="-128"/>
                <a:cs typeface="Times New Roman" panose="02020603050405020304" pitchFamily="18" charset="0"/>
              </a:endParaRPr>
            </a:p>
          </p:txBody>
        </p:sp>
      </p:grpSp>
      <p:grpSp>
        <p:nvGrpSpPr>
          <p:cNvPr id="40" name="グループ化 39">
            <a:extLst>
              <a:ext uri="{FF2B5EF4-FFF2-40B4-BE49-F238E27FC236}">
                <a16:creationId xmlns:a16="http://schemas.microsoft.com/office/drawing/2014/main" id="{FA9CBF4F-C110-4A54-A279-A6F90345F255}"/>
              </a:ext>
            </a:extLst>
          </p:cNvPr>
          <p:cNvGrpSpPr/>
          <p:nvPr/>
        </p:nvGrpSpPr>
        <p:grpSpPr>
          <a:xfrm>
            <a:off x="1628357" y="1252706"/>
            <a:ext cx="1412465" cy="682730"/>
            <a:chOff x="112311" y="-9944"/>
            <a:chExt cx="3270227" cy="571992"/>
          </a:xfrm>
        </p:grpSpPr>
        <p:sp>
          <p:nvSpPr>
            <p:cNvPr id="41" name="円/楕円 21">
              <a:extLst>
                <a:ext uri="{FF2B5EF4-FFF2-40B4-BE49-F238E27FC236}">
                  <a16:creationId xmlns:a16="http://schemas.microsoft.com/office/drawing/2014/main" id="{8E8E9457-F68E-4788-91D5-9E7D0040EC6F}"/>
                </a:ext>
              </a:extLst>
            </p:cNvPr>
            <p:cNvSpPr/>
            <p:nvPr/>
          </p:nvSpPr>
          <p:spPr>
            <a:xfrm>
              <a:off x="112311" y="-9944"/>
              <a:ext cx="3270227"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42" name="テキスト ボックス 22">
              <a:extLst>
                <a:ext uri="{FF2B5EF4-FFF2-40B4-BE49-F238E27FC236}">
                  <a16:creationId xmlns:a16="http://schemas.microsoft.com/office/drawing/2014/main" id="{20753487-6142-4C15-851E-A7B4002DD42C}"/>
                </a:ext>
              </a:extLst>
            </p:cNvPr>
            <p:cNvSpPr txBox="1"/>
            <p:nvPr/>
          </p:nvSpPr>
          <p:spPr>
            <a:xfrm>
              <a:off x="501354" y="66748"/>
              <a:ext cx="2542848"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effectLst/>
                  <a:latin typeface="AR P丸ゴシック体M" panose="020F0600000000000000" pitchFamily="50" charset="-128"/>
                  <a:ea typeface="AR P丸ゴシック体M" panose="020F0600000000000000" pitchFamily="50" charset="-128"/>
                  <a:cs typeface="Times New Roman" panose="02020603050405020304" pitchFamily="18" charset="0"/>
                </a:rPr>
                <a:t>家　族</a:t>
              </a:r>
              <a:endParaRPr lang="ja-JP" sz="2400" kern="100" dirty="0">
                <a:effectLst/>
                <a:latin typeface="AR P丸ゴシック体M" panose="020F0600000000000000" pitchFamily="50" charset="-128"/>
                <a:ea typeface="AR P丸ゴシック体M" panose="020F06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74419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4847" y="4944021"/>
            <a:ext cx="2334260" cy="1669415"/>
          </a:xfrm>
          <a:prstGeom prst="rect">
            <a:avLst/>
          </a:prstGeom>
          <a:noFill/>
          <a:ln>
            <a:noFill/>
          </a:ln>
        </p:spPr>
      </p:pic>
      <p:pic>
        <p:nvPicPr>
          <p:cNvPr id="33" name="図 3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4507" y="2803833"/>
            <a:ext cx="2259451" cy="1776859"/>
          </a:xfrm>
          <a:prstGeom prst="rect">
            <a:avLst/>
          </a:prstGeom>
          <a:noFill/>
          <a:ln>
            <a:noFill/>
          </a:ln>
        </p:spPr>
      </p:pic>
      <p:pic>
        <p:nvPicPr>
          <p:cNvPr id="32" name="図 3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11" y="2356800"/>
            <a:ext cx="2802012" cy="1610346"/>
          </a:xfrm>
          <a:prstGeom prst="rect">
            <a:avLst/>
          </a:prstGeom>
          <a:noFill/>
          <a:ln>
            <a:noFill/>
          </a:ln>
        </p:spPr>
      </p:pic>
      <p:sp>
        <p:nvSpPr>
          <p:cNvPr id="22" name="テキスト ボックス 34">
            <a:extLst>
              <a:ext uri="{FF2B5EF4-FFF2-40B4-BE49-F238E27FC236}">
                <a16:creationId xmlns:a16="http://schemas.microsoft.com/office/drawing/2014/main" id="{40B694D8-F321-4D6E-ABEC-83626C8D9135}"/>
              </a:ext>
            </a:extLst>
          </p:cNvPr>
          <p:cNvSpPr txBox="1"/>
          <p:nvPr/>
        </p:nvSpPr>
        <p:spPr>
          <a:xfrm>
            <a:off x="2486849" y="502712"/>
            <a:ext cx="7519949" cy="6708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3200" b="1" kern="100" dirty="0">
                <a:effectLst/>
                <a:ea typeface="AR P丸ゴシック体M" panose="020F0600000000000000" pitchFamily="50" charset="-128"/>
                <a:cs typeface="Times New Roman" panose="02020603050405020304" pitchFamily="18" charset="0"/>
              </a:rPr>
              <a:t>レスＱちゃんから提案するリフレッシュ方法</a:t>
            </a:r>
            <a:endParaRPr lang="ja-JP" sz="3200" kern="100" dirty="0">
              <a:effectLst/>
              <a:ea typeface="ＭＳ 明朝" panose="02020609040205080304" pitchFamily="17" charset="-128"/>
              <a:cs typeface="Times New Roman" panose="02020603050405020304" pitchFamily="18" charset="0"/>
            </a:endParaRPr>
          </a:p>
        </p:txBody>
      </p:sp>
      <p:grpSp>
        <p:nvGrpSpPr>
          <p:cNvPr id="85" name="グループ化 84">
            <a:extLst>
              <a:ext uri="{FF2B5EF4-FFF2-40B4-BE49-F238E27FC236}">
                <a16:creationId xmlns:a16="http://schemas.microsoft.com/office/drawing/2014/main" id="{F12F424B-611E-4C34-B8C0-19F4DE0C489C}"/>
              </a:ext>
            </a:extLst>
          </p:cNvPr>
          <p:cNvGrpSpPr/>
          <p:nvPr/>
        </p:nvGrpSpPr>
        <p:grpSpPr>
          <a:xfrm>
            <a:off x="6476436" y="4220422"/>
            <a:ext cx="3794773" cy="1558307"/>
            <a:chOff x="0" y="-42779"/>
            <a:chExt cx="2195504" cy="576179"/>
          </a:xfrm>
        </p:grpSpPr>
        <p:sp>
          <p:nvSpPr>
            <p:cNvPr id="86" name="円/楕円 102">
              <a:extLst>
                <a:ext uri="{FF2B5EF4-FFF2-40B4-BE49-F238E27FC236}">
                  <a16:creationId xmlns:a16="http://schemas.microsoft.com/office/drawing/2014/main" id="{EF757365-8CCD-4FDC-B9FA-5BF95B08CBB7}"/>
                </a:ext>
              </a:extLst>
            </p:cNvPr>
            <p:cNvSpPr/>
            <p:nvPr/>
          </p:nvSpPr>
          <p:spPr>
            <a:xfrm>
              <a:off x="0" y="-42779"/>
              <a:ext cx="2032000" cy="576179"/>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7" name="テキスト ボックス 103">
              <a:extLst>
                <a:ext uri="{FF2B5EF4-FFF2-40B4-BE49-F238E27FC236}">
                  <a16:creationId xmlns:a16="http://schemas.microsoft.com/office/drawing/2014/main" id="{39E50907-3A95-4C69-A143-1E49F9A872CD}"/>
                </a:ext>
              </a:extLst>
            </p:cNvPr>
            <p:cNvSpPr txBox="1"/>
            <p:nvPr/>
          </p:nvSpPr>
          <p:spPr>
            <a:xfrm>
              <a:off x="227004" y="57797"/>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好きな香りをかぐ</a:t>
              </a:r>
              <a:endParaRPr lang="en-US" altLang="ja-JP" sz="2800" kern="100" dirty="0">
                <a:latin typeface="Century" panose="02040604050505020304" pitchFamily="18" charset="0"/>
                <a:ea typeface="AR P丸ゴシック体M" panose="020F0600000000000000" pitchFamily="50" charset="-128"/>
                <a:cs typeface="Times New Roman" panose="02020603050405020304" pitchFamily="18" charset="0"/>
              </a:endParaRPr>
            </a:p>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（アロマセラピー）</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8" name="グループ化 87">
            <a:extLst>
              <a:ext uri="{FF2B5EF4-FFF2-40B4-BE49-F238E27FC236}">
                <a16:creationId xmlns:a16="http://schemas.microsoft.com/office/drawing/2014/main" id="{FA9CBF4F-C110-4A54-A279-A6F90345F255}"/>
              </a:ext>
            </a:extLst>
          </p:cNvPr>
          <p:cNvGrpSpPr/>
          <p:nvPr/>
        </p:nvGrpSpPr>
        <p:grpSpPr>
          <a:xfrm>
            <a:off x="6876669" y="1415943"/>
            <a:ext cx="4726097" cy="1728650"/>
            <a:chOff x="0" y="145225"/>
            <a:chExt cx="2064877" cy="549801"/>
          </a:xfrm>
        </p:grpSpPr>
        <p:sp>
          <p:nvSpPr>
            <p:cNvPr id="89" name="円/楕円 21">
              <a:extLst>
                <a:ext uri="{FF2B5EF4-FFF2-40B4-BE49-F238E27FC236}">
                  <a16:creationId xmlns:a16="http://schemas.microsoft.com/office/drawing/2014/main" id="{8E8E9457-F68E-4788-91D5-9E7D0040EC6F}"/>
                </a:ext>
              </a:extLst>
            </p:cNvPr>
            <p:cNvSpPr/>
            <p:nvPr/>
          </p:nvSpPr>
          <p:spPr>
            <a:xfrm>
              <a:off x="0" y="145225"/>
              <a:ext cx="2064877" cy="413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0" name="テキスト ボックス 22">
              <a:extLst>
                <a:ext uri="{FF2B5EF4-FFF2-40B4-BE49-F238E27FC236}">
                  <a16:creationId xmlns:a16="http://schemas.microsoft.com/office/drawing/2014/main" id="{20753487-6142-4C15-851E-A7B4002DD42C}"/>
                </a:ext>
              </a:extLst>
            </p:cNvPr>
            <p:cNvSpPr txBox="1"/>
            <p:nvPr/>
          </p:nvSpPr>
          <p:spPr>
            <a:xfrm>
              <a:off x="152509" y="199726"/>
              <a:ext cx="1773103"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好きな音楽を聞く・歌う　　（ミュージックセラピー）</a:t>
              </a:r>
              <a:endParaRPr lang="ja-JP" sz="2800" kern="100" dirty="0">
                <a:effectLst/>
                <a:ea typeface="ＭＳ 明朝" panose="02020609040205080304" pitchFamily="17" charset="-128"/>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F12F424B-611E-4C34-B8C0-19F4DE0C489C}"/>
              </a:ext>
            </a:extLst>
          </p:cNvPr>
          <p:cNvGrpSpPr/>
          <p:nvPr/>
        </p:nvGrpSpPr>
        <p:grpSpPr>
          <a:xfrm>
            <a:off x="574725" y="1345930"/>
            <a:ext cx="6611887" cy="1408066"/>
            <a:chOff x="0" y="38100"/>
            <a:chExt cx="2193505" cy="495300"/>
          </a:xfrm>
        </p:grpSpPr>
        <p:sp>
          <p:nvSpPr>
            <p:cNvPr id="95" name="円/楕円 102">
              <a:extLst>
                <a:ext uri="{FF2B5EF4-FFF2-40B4-BE49-F238E27FC236}">
                  <a16:creationId xmlns:a16="http://schemas.microsoft.com/office/drawing/2014/main" id="{EF757365-8CCD-4FDC-B9FA-5BF95B08CBB7}"/>
                </a:ext>
              </a:extLst>
            </p:cNvPr>
            <p:cNvSpPr/>
            <p:nvPr/>
          </p:nvSpPr>
          <p:spPr>
            <a:xfrm>
              <a:off x="0" y="38100"/>
              <a:ext cx="2032000"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6" name="テキスト ボックス 103">
              <a:extLst>
                <a:ext uri="{FF2B5EF4-FFF2-40B4-BE49-F238E27FC236}">
                  <a16:creationId xmlns:a16="http://schemas.microsoft.com/office/drawing/2014/main" id="{39E50907-3A95-4C69-A143-1E49F9A872CD}"/>
                </a:ext>
              </a:extLst>
            </p:cNvPr>
            <p:cNvSpPr txBox="1"/>
            <p:nvPr/>
          </p:nvSpPr>
          <p:spPr>
            <a:xfrm>
              <a:off x="225005" y="104180"/>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気持ちを書き出した紙を</a:t>
              </a:r>
              <a:endParaRPr lang="en-US" altLang="ja-JP" sz="2800" kern="100" dirty="0">
                <a:latin typeface="Century" panose="02040604050505020304" pitchFamily="18" charset="0"/>
                <a:ea typeface="AR P丸ゴシック体M" panose="020F0600000000000000" pitchFamily="50" charset="-128"/>
                <a:cs typeface="Times New Roman" panose="02020603050405020304" pitchFamily="18" charset="0"/>
              </a:endParaRPr>
            </a:p>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ビリビリに破る（破壊セラピー）</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3" name="グループ化 2"/>
          <p:cNvGrpSpPr/>
          <p:nvPr/>
        </p:nvGrpSpPr>
        <p:grpSpPr>
          <a:xfrm>
            <a:off x="3770891" y="3072787"/>
            <a:ext cx="5701453" cy="577183"/>
            <a:chOff x="3770891" y="3072787"/>
            <a:chExt cx="5701453" cy="577183"/>
          </a:xfrm>
        </p:grpSpPr>
        <p:sp>
          <p:nvSpPr>
            <p:cNvPr id="27" name="テキスト ボックス 23"/>
            <p:cNvSpPr txBox="1"/>
            <p:nvPr/>
          </p:nvSpPr>
          <p:spPr>
            <a:xfrm>
              <a:off x="4004479" y="3079611"/>
              <a:ext cx="5467865" cy="5703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b="1" kern="100" dirty="0">
                  <a:solidFill>
                    <a:srgbClr val="4246EE"/>
                  </a:solidFill>
                  <a:effectLst/>
                  <a:latin typeface="Century" panose="02040604050505020304" pitchFamily="18" charset="0"/>
                  <a:ea typeface="AR P丸ゴシック体E" panose="020F0900000000000000" pitchFamily="50" charset="-128"/>
                  <a:cs typeface="Times New Roman" panose="02020603050405020304" pitchFamily="18" charset="0"/>
                </a:rPr>
                <a:t>セラピーでリフレッシュ☆</a:t>
              </a:r>
              <a:endParaRPr lang="ja-JP" sz="1050" kern="100" dirty="0">
                <a:solidFill>
                  <a:srgbClr val="4246EE"/>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フローチャート: 代替処理 25"/>
            <p:cNvSpPr/>
            <p:nvPr/>
          </p:nvSpPr>
          <p:spPr>
            <a:xfrm>
              <a:off x="3770891" y="3072787"/>
              <a:ext cx="4464387" cy="551711"/>
            </a:xfrm>
            <a:prstGeom prst="flowChartAlternateProcess">
              <a:avLst/>
            </a:prstGeom>
            <a:solidFill>
              <a:srgbClr val="4246EE">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45" name="グループ化 44">
            <a:extLst>
              <a:ext uri="{FF2B5EF4-FFF2-40B4-BE49-F238E27FC236}">
                <a16:creationId xmlns:a16="http://schemas.microsoft.com/office/drawing/2014/main" id="{F12F424B-611E-4C34-B8C0-19F4DE0C489C}"/>
              </a:ext>
            </a:extLst>
          </p:cNvPr>
          <p:cNvGrpSpPr/>
          <p:nvPr/>
        </p:nvGrpSpPr>
        <p:grpSpPr>
          <a:xfrm>
            <a:off x="1408817" y="4220422"/>
            <a:ext cx="3911946" cy="1322823"/>
            <a:chOff x="-32432" y="-43420"/>
            <a:chExt cx="2263296" cy="576179"/>
          </a:xfrm>
        </p:grpSpPr>
        <p:sp>
          <p:nvSpPr>
            <p:cNvPr id="46" name="円/楕円 102">
              <a:extLst>
                <a:ext uri="{FF2B5EF4-FFF2-40B4-BE49-F238E27FC236}">
                  <a16:creationId xmlns:a16="http://schemas.microsoft.com/office/drawing/2014/main" id="{EF757365-8CCD-4FDC-B9FA-5BF95B08CBB7}"/>
                </a:ext>
              </a:extLst>
            </p:cNvPr>
            <p:cNvSpPr/>
            <p:nvPr/>
          </p:nvSpPr>
          <p:spPr>
            <a:xfrm>
              <a:off x="-32432" y="-43420"/>
              <a:ext cx="2263296" cy="576179"/>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47" name="テキスト ボックス 103">
              <a:extLst>
                <a:ext uri="{FF2B5EF4-FFF2-40B4-BE49-F238E27FC236}">
                  <a16:creationId xmlns:a16="http://schemas.microsoft.com/office/drawing/2014/main" id="{39E50907-3A95-4C69-A143-1E49F9A872CD}"/>
                </a:ext>
              </a:extLst>
            </p:cNvPr>
            <p:cNvSpPr txBox="1"/>
            <p:nvPr/>
          </p:nvSpPr>
          <p:spPr>
            <a:xfrm>
              <a:off x="210256" y="33484"/>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動物とふれ合う</a:t>
              </a:r>
              <a:endParaRPr lang="en-US" altLang="ja-JP" sz="2800" kern="100" dirty="0">
                <a:latin typeface="Century" panose="02040604050505020304" pitchFamily="18" charset="0"/>
                <a:ea typeface="AR P丸ゴシック体M" panose="020F0600000000000000" pitchFamily="50" charset="-128"/>
                <a:cs typeface="Times New Roman" panose="02020603050405020304" pitchFamily="18" charset="0"/>
              </a:endParaRPr>
            </a:p>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（アニマルセラピー）</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922823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7313" y="4648066"/>
            <a:ext cx="2792392" cy="1756314"/>
          </a:xfrm>
          <a:prstGeom prst="rect">
            <a:avLst/>
          </a:prstGeom>
          <a:noFill/>
          <a:ln>
            <a:noFill/>
          </a:ln>
        </p:spPr>
      </p:pic>
      <p:pic>
        <p:nvPicPr>
          <p:cNvPr id="26" name="図 2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27" y="1076486"/>
            <a:ext cx="3563375" cy="1841701"/>
          </a:xfrm>
          <a:prstGeom prst="rect">
            <a:avLst/>
          </a:prstGeom>
          <a:noFill/>
          <a:ln>
            <a:noFill/>
          </a:ln>
        </p:spPr>
      </p:pic>
      <p:sp>
        <p:nvSpPr>
          <p:cNvPr id="22" name="テキスト ボックス 34">
            <a:extLst>
              <a:ext uri="{FF2B5EF4-FFF2-40B4-BE49-F238E27FC236}">
                <a16:creationId xmlns:a16="http://schemas.microsoft.com/office/drawing/2014/main" id="{40B694D8-F321-4D6E-ABEC-83626C8D9135}"/>
              </a:ext>
            </a:extLst>
          </p:cNvPr>
          <p:cNvSpPr txBox="1"/>
          <p:nvPr/>
        </p:nvSpPr>
        <p:spPr>
          <a:xfrm>
            <a:off x="2486849" y="502712"/>
            <a:ext cx="7519949" cy="6708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3200" b="1" kern="100" dirty="0">
                <a:effectLst/>
                <a:ea typeface="AR P丸ゴシック体M" panose="020F0600000000000000" pitchFamily="50" charset="-128"/>
                <a:cs typeface="Times New Roman" panose="02020603050405020304" pitchFamily="18" charset="0"/>
              </a:rPr>
              <a:t>レスＱちゃんから提案するリフレッシュ方法</a:t>
            </a:r>
            <a:endParaRPr lang="ja-JP" sz="3200" kern="100" dirty="0">
              <a:effectLst/>
              <a:ea typeface="ＭＳ 明朝" panose="02020609040205080304" pitchFamily="17" charset="-128"/>
              <a:cs typeface="Times New Roman" panose="02020603050405020304" pitchFamily="18" charset="0"/>
            </a:endParaRPr>
          </a:p>
        </p:txBody>
      </p:sp>
      <p:grpSp>
        <p:nvGrpSpPr>
          <p:cNvPr id="85" name="グループ化 84">
            <a:extLst>
              <a:ext uri="{FF2B5EF4-FFF2-40B4-BE49-F238E27FC236}">
                <a16:creationId xmlns:a16="http://schemas.microsoft.com/office/drawing/2014/main" id="{F12F424B-611E-4C34-B8C0-19F4DE0C489C}"/>
              </a:ext>
            </a:extLst>
          </p:cNvPr>
          <p:cNvGrpSpPr/>
          <p:nvPr/>
        </p:nvGrpSpPr>
        <p:grpSpPr>
          <a:xfrm>
            <a:off x="1289321" y="3941189"/>
            <a:ext cx="5979929" cy="977175"/>
            <a:chOff x="161024" y="-42779"/>
            <a:chExt cx="2049390" cy="648347"/>
          </a:xfrm>
        </p:grpSpPr>
        <p:sp>
          <p:nvSpPr>
            <p:cNvPr id="86" name="円/楕円 102">
              <a:extLst>
                <a:ext uri="{FF2B5EF4-FFF2-40B4-BE49-F238E27FC236}">
                  <a16:creationId xmlns:a16="http://schemas.microsoft.com/office/drawing/2014/main" id="{EF757365-8CCD-4FDC-B9FA-5BF95B08CBB7}"/>
                </a:ext>
              </a:extLst>
            </p:cNvPr>
            <p:cNvSpPr/>
            <p:nvPr/>
          </p:nvSpPr>
          <p:spPr>
            <a:xfrm>
              <a:off x="161024" y="-42779"/>
              <a:ext cx="1788033" cy="648347"/>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400"/>
            </a:p>
          </p:txBody>
        </p:sp>
        <p:sp>
          <p:nvSpPr>
            <p:cNvPr id="87" name="テキスト ボックス 103">
              <a:extLst>
                <a:ext uri="{FF2B5EF4-FFF2-40B4-BE49-F238E27FC236}">
                  <a16:creationId xmlns:a16="http://schemas.microsoft.com/office/drawing/2014/main" id="{39E50907-3A95-4C69-A143-1E49F9A872CD}"/>
                </a:ext>
              </a:extLst>
            </p:cNvPr>
            <p:cNvSpPr txBox="1"/>
            <p:nvPr/>
          </p:nvSpPr>
          <p:spPr>
            <a:xfrm>
              <a:off x="241914" y="80234"/>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Century" panose="02040604050505020304" pitchFamily="18" charset="0"/>
                  <a:ea typeface="AR P丸ゴシック体M" panose="020F0600000000000000" pitchFamily="50" charset="-128"/>
                  <a:cs typeface="Times New Roman" panose="02020603050405020304" pitchFamily="18" charset="0"/>
                </a:rPr>
                <a:t>ポジティブな言葉をつぶやく</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91" name="グループ化 90">
            <a:extLst>
              <a:ext uri="{FF2B5EF4-FFF2-40B4-BE49-F238E27FC236}">
                <a16:creationId xmlns:a16="http://schemas.microsoft.com/office/drawing/2014/main" id="{FA9CBF4F-C110-4A54-A279-A6F90345F255}"/>
              </a:ext>
            </a:extLst>
          </p:cNvPr>
          <p:cNvGrpSpPr/>
          <p:nvPr/>
        </p:nvGrpSpPr>
        <p:grpSpPr>
          <a:xfrm>
            <a:off x="1933979" y="5120101"/>
            <a:ext cx="3606191" cy="949853"/>
            <a:chOff x="0" y="0"/>
            <a:chExt cx="2388125" cy="595095"/>
          </a:xfrm>
        </p:grpSpPr>
        <p:sp>
          <p:nvSpPr>
            <p:cNvPr id="92" name="円/楕円 21">
              <a:extLst>
                <a:ext uri="{FF2B5EF4-FFF2-40B4-BE49-F238E27FC236}">
                  <a16:creationId xmlns:a16="http://schemas.microsoft.com/office/drawing/2014/main" id="{8E8E9457-F68E-4788-91D5-9E7D0040EC6F}"/>
                </a:ext>
              </a:extLst>
            </p:cNvPr>
            <p:cNvSpPr/>
            <p:nvPr/>
          </p:nvSpPr>
          <p:spPr>
            <a:xfrm>
              <a:off x="0" y="0"/>
              <a:ext cx="2209800" cy="55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3" name="テキスト ボックス 22">
              <a:extLst>
                <a:ext uri="{FF2B5EF4-FFF2-40B4-BE49-F238E27FC236}">
                  <a16:creationId xmlns:a16="http://schemas.microsoft.com/office/drawing/2014/main" id="{20753487-6142-4C15-851E-A7B4002DD42C}"/>
                </a:ext>
              </a:extLst>
            </p:cNvPr>
            <p:cNvSpPr txBox="1"/>
            <p:nvPr/>
          </p:nvSpPr>
          <p:spPr>
            <a:xfrm>
              <a:off x="292625" y="99795"/>
              <a:ext cx="20955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ea typeface="AR P丸ゴシック体M" panose="020F0600000000000000" pitchFamily="50" charset="-128"/>
                  <a:cs typeface="Times New Roman" panose="02020603050405020304" pitchFamily="18" charset="0"/>
                </a:rPr>
                <a:t>深呼吸をする</a:t>
              </a:r>
              <a:endParaRPr lang="ja-JP" sz="2800" kern="100" dirty="0">
                <a:effectLst/>
                <a:ea typeface="ＭＳ 明朝" panose="02020609040205080304" pitchFamily="17" charset="-128"/>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F12F424B-611E-4C34-B8C0-19F4DE0C489C}"/>
              </a:ext>
            </a:extLst>
          </p:cNvPr>
          <p:cNvGrpSpPr/>
          <p:nvPr/>
        </p:nvGrpSpPr>
        <p:grpSpPr>
          <a:xfrm>
            <a:off x="7005956" y="3887675"/>
            <a:ext cx="5449705" cy="921920"/>
            <a:chOff x="194705" y="32082"/>
            <a:chExt cx="2125061" cy="553630"/>
          </a:xfrm>
        </p:grpSpPr>
        <p:sp>
          <p:nvSpPr>
            <p:cNvPr id="95" name="円/楕円 102">
              <a:extLst>
                <a:ext uri="{FF2B5EF4-FFF2-40B4-BE49-F238E27FC236}">
                  <a16:creationId xmlns:a16="http://schemas.microsoft.com/office/drawing/2014/main" id="{EF757365-8CCD-4FDC-B9FA-5BF95B08CBB7}"/>
                </a:ext>
              </a:extLst>
            </p:cNvPr>
            <p:cNvSpPr/>
            <p:nvPr/>
          </p:nvSpPr>
          <p:spPr>
            <a:xfrm>
              <a:off x="194705" y="32082"/>
              <a:ext cx="1800057" cy="55363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6" name="テキスト ボックス 103">
              <a:extLst>
                <a:ext uri="{FF2B5EF4-FFF2-40B4-BE49-F238E27FC236}">
                  <a16:creationId xmlns:a16="http://schemas.microsoft.com/office/drawing/2014/main" id="{39E50907-3A95-4C69-A143-1E49F9A872CD}"/>
                </a:ext>
              </a:extLst>
            </p:cNvPr>
            <p:cNvSpPr txBox="1"/>
            <p:nvPr/>
          </p:nvSpPr>
          <p:spPr>
            <a:xfrm>
              <a:off x="351266" y="148906"/>
              <a:ext cx="1968500"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a typeface="AR P丸ゴシック体M" panose="020F0600000000000000" pitchFamily="50" charset="-128"/>
                  <a:cs typeface="Times New Roman" panose="02020603050405020304" pitchFamily="18" charset="0"/>
                </a:rPr>
                <a:t>お風呂にゆっくりつかる</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97" name="グループ化 96">
            <a:extLst>
              <a:ext uri="{FF2B5EF4-FFF2-40B4-BE49-F238E27FC236}">
                <a16:creationId xmlns:a16="http://schemas.microsoft.com/office/drawing/2014/main" id="{F12F424B-611E-4C34-B8C0-19F4DE0C489C}"/>
              </a:ext>
            </a:extLst>
          </p:cNvPr>
          <p:cNvGrpSpPr/>
          <p:nvPr/>
        </p:nvGrpSpPr>
        <p:grpSpPr>
          <a:xfrm>
            <a:off x="4263130" y="1120510"/>
            <a:ext cx="4250379" cy="811105"/>
            <a:chOff x="0" y="38100"/>
            <a:chExt cx="2567018" cy="495300"/>
          </a:xfrm>
        </p:grpSpPr>
        <p:sp>
          <p:nvSpPr>
            <p:cNvPr id="98" name="円/楕円 102">
              <a:extLst>
                <a:ext uri="{FF2B5EF4-FFF2-40B4-BE49-F238E27FC236}">
                  <a16:creationId xmlns:a16="http://schemas.microsoft.com/office/drawing/2014/main" id="{EF757365-8CCD-4FDC-B9FA-5BF95B08CBB7}"/>
                </a:ext>
              </a:extLst>
            </p:cNvPr>
            <p:cNvSpPr/>
            <p:nvPr/>
          </p:nvSpPr>
          <p:spPr>
            <a:xfrm>
              <a:off x="0" y="38100"/>
              <a:ext cx="2567018" cy="49530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99" name="テキスト ボックス 103">
              <a:extLst>
                <a:ext uri="{FF2B5EF4-FFF2-40B4-BE49-F238E27FC236}">
                  <a16:creationId xmlns:a16="http://schemas.microsoft.com/office/drawing/2014/main" id="{39E50907-3A95-4C69-A143-1E49F9A872CD}"/>
                </a:ext>
              </a:extLst>
            </p:cNvPr>
            <p:cNvSpPr txBox="1"/>
            <p:nvPr/>
          </p:nvSpPr>
          <p:spPr>
            <a:xfrm>
              <a:off x="266038" y="108822"/>
              <a:ext cx="2177858" cy="4143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ea typeface="AR P丸ゴシック体M" panose="020F0600000000000000" pitchFamily="50" charset="-128"/>
                  <a:cs typeface="Times New Roman" panose="02020603050405020304" pitchFamily="18" charset="0"/>
                </a:rPr>
                <a:t>そうじ・片付けをする</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03" name="グループ化 102">
            <a:extLst>
              <a:ext uri="{FF2B5EF4-FFF2-40B4-BE49-F238E27FC236}">
                <a16:creationId xmlns:a16="http://schemas.microsoft.com/office/drawing/2014/main" id="{FA9CBF4F-C110-4A54-A279-A6F90345F255}"/>
              </a:ext>
            </a:extLst>
          </p:cNvPr>
          <p:cNvGrpSpPr/>
          <p:nvPr/>
        </p:nvGrpSpPr>
        <p:grpSpPr>
          <a:xfrm>
            <a:off x="3737075" y="2024114"/>
            <a:ext cx="6542999" cy="812695"/>
            <a:chOff x="0" y="-34382"/>
            <a:chExt cx="2450526" cy="600946"/>
          </a:xfrm>
        </p:grpSpPr>
        <p:sp>
          <p:nvSpPr>
            <p:cNvPr id="104" name="円/楕円 21">
              <a:extLst>
                <a:ext uri="{FF2B5EF4-FFF2-40B4-BE49-F238E27FC236}">
                  <a16:creationId xmlns:a16="http://schemas.microsoft.com/office/drawing/2014/main" id="{8E8E9457-F68E-4788-91D5-9E7D0040EC6F}"/>
                </a:ext>
              </a:extLst>
            </p:cNvPr>
            <p:cNvSpPr/>
            <p:nvPr/>
          </p:nvSpPr>
          <p:spPr>
            <a:xfrm>
              <a:off x="0" y="-34382"/>
              <a:ext cx="2180703" cy="593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105" name="テキスト ボックス 22">
              <a:extLst>
                <a:ext uri="{FF2B5EF4-FFF2-40B4-BE49-F238E27FC236}">
                  <a16:creationId xmlns:a16="http://schemas.microsoft.com/office/drawing/2014/main" id="{20753487-6142-4C15-851E-A7B4002DD42C}"/>
                </a:ext>
              </a:extLst>
            </p:cNvPr>
            <p:cNvSpPr txBox="1"/>
            <p:nvPr/>
          </p:nvSpPr>
          <p:spPr>
            <a:xfrm>
              <a:off x="252676" y="71264"/>
              <a:ext cx="219785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a typeface="AR P丸ゴシック体M" panose="020F0600000000000000" pitchFamily="50" charset="-128"/>
                  <a:cs typeface="Times New Roman" panose="02020603050405020304" pitchFamily="18" charset="0"/>
                </a:rPr>
                <a:t>瞑想する（マインドフルネス）</a:t>
              </a:r>
              <a:endParaRPr lang="ja-JP" sz="2800" kern="100" dirty="0">
                <a:effectLst/>
                <a:ea typeface="ＭＳ 明朝" panose="02020609040205080304" pitchFamily="17" charset="-128"/>
                <a:cs typeface="Times New Roman" panose="02020603050405020304" pitchFamily="18" charset="0"/>
              </a:endParaRPr>
            </a:p>
          </p:txBody>
        </p:sp>
      </p:grpSp>
      <p:grpSp>
        <p:nvGrpSpPr>
          <p:cNvPr id="3" name="グループ化 2"/>
          <p:cNvGrpSpPr/>
          <p:nvPr/>
        </p:nvGrpSpPr>
        <p:grpSpPr>
          <a:xfrm>
            <a:off x="1653770" y="3059687"/>
            <a:ext cx="9469100" cy="881502"/>
            <a:chOff x="2108667" y="3075709"/>
            <a:chExt cx="9469100" cy="881502"/>
          </a:xfrm>
        </p:grpSpPr>
        <p:sp>
          <p:nvSpPr>
            <p:cNvPr id="32" name="テキスト ボックス 15"/>
            <p:cNvSpPr txBox="1"/>
            <p:nvPr/>
          </p:nvSpPr>
          <p:spPr>
            <a:xfrm>
              <a:off x="2243540" y="3090436"/>
              <a:ext cx="9334227" cy="866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solidFill>
                    <a:srgbClr val="FF00FF"/>
                  </a:solidFill>
                  <a:effectLst/>
                  <a:latin typeface="Century" panose="02040604050505020304" pitchFamily="18" charset="0"/>
                  <a:ea typeface="AR P丸ゴシック体E" panose="020F0900000000000000" pitchFamily="50" charset="-128"/>
                  <a:cs typeface="Times New Roman" panose="02020603050405020304" pitchFamily="18" charset="0"/>
                </a:rPr>
                <a:t>心を整えたり</a:t>
              </a:r>
              <a:r>
                <a:rPr lang="ja-JP" altLang="en-US" sz="2800" kern="100" dirty="0">
                  <a:solidFill>
                    <a:srgbClr val="FF00FF"/>
                  </a:solidFill>
                  <a:latin typeface="Century" panose="02040604050505020304" pitchFamily="18" charset="0"/>
                  <a:ea typeface="AR P丸ゴシック体E" panose="020F0900000000000000" pitchFamily="50" charset="-128"/>
                  <a:cs typeface="Times New Roman" panose="02020603050405020304" pitchFamily="18" charset="0"/>
                </a:rPr>
                <a:t>心身をリラックスさせたりして</a:t>
              </a:r>
              <a:r>
                <a:rPr lang="ja-JP" sz="2800" kern="100" dirty="0">
                  <a:solidFill>
                    <a:srgbClr val="FF00FF"/>
                  </a:solidFill>
                  <a:effectLst/>
                  <a:latin typeface="Century" panose="02040604050505020304" pitchFamily="18" charset="0"/>
                  <a:ea typeface="AR P丸ゴシック体E" panose="020F0900000000000000" pitchFamily="50" charset="-128"/>
                  <a:cs typeface="Times New Roman" panose="02020603050405020304" pitchFamily="18" charset="0"/>
                </a:rPr>
                <a:t>リフレッシュ</a:t>
              </a:r>
              <a:r>
                <a:rPr lang="en-US" sz="2800" b="1" kern="100" dirty="0">
                  <a:solidFill>
                    <a:srgbClr val="FF00FF"/>
                  </a:solidFill>
                  <a:effectLst/>
                  <a:latin typeface="Century" panose="02040604050505020304" pitchFamily="18" charset="0"/>
                  <a:ea typeface="AR P丸ゴシック体E" panose="020F0900000000000000" pitchFamily="50" charset="-128"/>
                  <a:cs typeface="Times New Roman" panose="02020603050405020304" pitchFamily="18" charset="0"/>
                </a:rPr>
                <a:t>☆</a:t>
              </a:r>
              <a:endParaRPr lang="ja-JP" sz="105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2800" kern="100" dirty="0">
                  <a:solidFill>
                    <a:srgbClr val="FF00FF"/>
                  </a:solidFill>
                  <a:effectLst/>
                  <a:latin typeface="AR P丸ゴシック体E" panose="020F0900000000000000" pitchFamily="50" charset="-128"/>
                  <a:ea typeface="ＭＳ 明朝" panose="02020609040205080304" pitchFamily="17" charset="-128"/>
                  <a:cs typeface="Times New Roman" panose="02020603050405020304" pitchFamily="18" charset="0"/>
                </a:rPr>
                <a:t> </a:t>
              </a:r>
              <a:endParaRPr lang="ja-JP" sz="105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フローチャート: 代替処理 32"/>
            <p:cNvSpPr/>
            <p:nvPr/>
          </p:nvSpPr>
          <p:spPr>
            <a:xfrm>
              <a:off x="2108667" y="3075709"/>
              <a:ext cx="9002678" cy="535329"/>
            </a:xfrm>
            <a:prstGeom prst="flowChartAlternateProcess">
              <a:avLst/>
            </a:prstGeom>
            <a:solidFill>
              <a:srgbClr val="FF00FF">
                <a:alpha val="2902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77871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491832" y="368860"/>
            <a:ext cx="5067131" cy="909417"/>
            <a:chOff x="0" y="14068"/>
            <a:chExt cx="5067300" cy="775568"/>
          </a:xfrm>
        </p:grpSpPr>
        <p:sp>
          <p:nvSpPr>
            <p:cNvPr id="9" name="大波 8"/>
            <p:cNvSpPr/>
            <p:nvPr/>
          </p:nvSpPr>
          <p:spPr>
            <a:xfrm>
              <a:off x="0" y="14068"/>
              <a:ext cx="5067300" cy="692727"/>
            </a:xfrm>
            <a:prstGeom prst="wave">
              <a:avLst/>
            </a:prstGeom>
            <a:noFill/>
            <a:ln w="28575" cap="flat" cmpd="sng" algn="ctr">
              <a:solidFill>
                <a:srgbClr val="D9056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テキスト ボックス 23"/>
            <p:cNvSpPr txBox="1"/>
            <p:nvPr/>
          </p:nvSpPr>
          <p:spPr>
            <a:xfrm>
              <a:off x="871623" y="110763"/>
              <a:ext cx="3467100" cy="67887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56235" indent="-356235" algn="just">
                <a:spcAft>
                  <a:spcPts val="0"/>
                </a:spcAft>
              </a:pPr>
              <a:r>
                <a:rPr lang="ja-JP" sz="2800" b="1" kern="100" dirty="0">
                  <a:effectLst/>
                  <a:latin typeface="游明朝"/>
                  <a:ea typeface="AR P丸ゴシック体M" panose="020F0600000000000000" pitchFamily="50" charset="-128"/>
                  <a:cs typeface="Times New Roman" panose="02020603050405020304" pitchFamily="18" charset="0"/>
                </a:rPr>
                <a:t>君　の　応　援　団</a:t>
              </a:r>
              <a:endParaRPr lang="ja-JP" sz="1050" kern="100" dirty="0">
                <a:effectLst/>
                <a:latin typeface="游明朝"/>
                <a:ea typeface="游明朝"/>
                <a:cs typeface="Times New Roman" panose="02020603050405020304" pitchFamily="18" charset="0"/>
              </a:endParaRPr>
            </a:p>
          </p:txBody>
        </p:sp>
      </p:gr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4180" y="354800"/>
            <a:ext cx="661013" cy="873867"/>
          </a:xfrm>
          <a:prstGeom prst="rect">
            <a:avLst/>
          </a:prstGeom>
          <a:noFill/>
          <a:ln>
            <a:noFill/>
          </a:ln>
        </p:spPr>
      </p:pic>
      <p:pic>
        <p:nvPicPr>
          <p:cNvPr id="7"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706" y="271722"/>
            <a:ext cx="661013" cy="873867"/>
          </a:xfrm>
          <a:prstGeom prst="rect">
            <a:avLst/>
          </a:prstGeom>
          <a:noFill/>
          <a:ln>
            <a:noFill/>
          </a:ln>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458" y="604031"/>
            <a:ext cx="435595" cy="538155"/>
          </a:xfrm>
          <a:prstGeom prst="rect">
            <a:avLst/>
          </a:prstGeom>
          <a:noFill/>
          <a:ln>
            <a:noFill/>
          </a:ln>
        </p:spPr>
      </p:pic>
      <p:sp>
        <p:nvSpPr>
          <p:cNvPr id="11" name="テキスト ボックス 11"/>
          <p:cNvSpPr txBox="1"/>
          <p:nvPr/>
        </p:nvSpPr>
        <p:spPr>
          <a:xfrm>
            <a:off x="978013" y="1459484"/>
            <a:ext cx="9724332" cy="368996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a typeface="AR P丸ゴシック体M" panose="020F0600000000000000" pitchFamily="50" charset="-128"/>
                <a:cs typeface="Times New Roman" panose="02020603050405020304" pitchFamily="18" charset="0"/>
              </a:rPr>
              <a:t>　最後に，</a:t>
            </a:r>
            <a:r>
              <a:rPr lang="ja-JP" sz="2800" kern="100" dirty="0">
                <a:effectLst/>
                <a:ea typeface="AR P丸ゴシック体M" panose="020F0600000000000000" pitchFamily="50" charset="-128"/>
                <a:cs typeface="Times New Roman" panose="02020603050405020304" pitchFamily="18" charset="0"/>
              </a:rPr>
              <a:t>自分をサポートしてくれる人や物を確認してみよう！過去に自分を助けてくれた人やもの</a:t>
            </a:r>
            <a:r>
              <a:rPr lang="ja-JP" altLang="en-US" sz="2800" kern="100" dirty="0">
                <a:effectLst/>
                <a:ea typeface="AR P丸ゴシック体M" panose="020F0600000000000000" pitchFamily="50" charset="-128"/>
                <a:cs typeface="Times New Roman" panose="02020603050405020304" pitchFamily="18" charset="0"/>
              </a:rPr>
              <a:t>，</a:t>
            </a:r>
            <a:r>
              <a:rPr lang="ja-JP" sz="2800" kern="100" dirty="0">
                <a:effectLst/>
                <a:ea typeface="AR P丸ゴシック体M" panose="020F0600000000000000" pitchFamily="50" charset="-128"/>
                <a:cs typeface="Times New Roman" panose="02020603050405020304" pitchFamily="18" charset="0"/>
              </a:rPr>
              <a:t>よく考えたら「元気もらったなぁ」とか「</a:t>
            </a:r>
            <a:r>
              <a:rPr lang="ja-JP" altLang="en-US" sz="2800" kern="100" dirty="0">
                <a:effectLst/>
                <a:ea typeface="AR P丸ゴシック体M" panose="020F0600000000000000" pitchFamily="50" charset="-128"/>
                <a:cs typeface="Times New Roman" panose="02020603050405020304" pitchFamily="18" charset="0"/>
              </a:rPr>
              <a:t>癒やされた</a:t>
            </a:r>
            <a:r>
              <a:rPr lang="ja-JP" sz="2800" kern="100" dirty="0">
                <a:effectLst/>
                <a:ea typeface="AR P丸ゴシック体M" panose="020F0600000000000000" pitchFamily="50" charset="-128"/>
                <a:cs typeface="Times New Roman" panose="02020603050405020304" pitchFamily="18" charset="0"/>
              </a:rPr>
              <a:t>なぁ」というものなど</a:t>
            </a:r>
            <a:r>
              <a:rPr lang="ja-JP" altLang="en-US" sz="2800" kern="100" dirty="0">
                <a:effectLst/>
                <a:ea typeface="AR P丸ゴシック体M" panose="020F0600000000000000" pitchFamily="50" charset="-128"/>
                <a:cs typeface="Times New Roman" panose="02020603050405020304" pitchFamily="18" charset="0"/>
              </a:rPr>
              <a:t>，</a:t>
            </a:r>
            <a:r>
              <a:rPr lang="ja-JP" sz="2800" kern="100" dirty="0">
                <a:effectLst/>
                <a:ea typeface="AR P丸ゴシック体M" panose="020F0600000000000000" pitchFamily="50" charset="-128"/>
                <a:cs typeface="Times New Roman" panose="02020603050405020304" pitchFamily="18" charset="0"/>
              </a:rPr>
              <a:t>ここで確認してみてね。あてはまるものを〇で囲んでみよう。</a:t>
            </a:r>
            <a:endParaRPr lang="en-US" altLang="ja-JP" sz="2800" kern="100" dirty="0">
              <a:effectLst/>
              <a:ea typeface="AR P丸ゴシック体M" panose="020F0600000000000000" pitchFamily="50" charset="-128"/>
              <a:cs typeface="Times New Roman" panose="02020603050405020304" pitchFamily="18" charset="0"/>
            </a:endParaRPr>
          </a:p>
          <a:p>
            <a:pPr algn="just">
              <a:spcAft>
                <a:spcPts val="0"/>
              </a:spcAft>
            </a:pPr>
            <a:r>
              <a:rPr lang="ja-JP" altLang="en-US" sz="2800" kern="100" dirty="0">
                <a:effectLst/>
                <a:ea typeface="AR P丸ゴシック体M" panose="020F0600000000000000" pitchFamily="50" charset="-128"/>
                <a:cs typeface="Times New Roman" panose="02020603050405020304" pitchFamily="18" charset="0"/>
              </a:rPr>
              <a:t>　</a:t>
            </a:r>
            <a:r>
              <a:rPr lang="ja-JP" sz="2800" kern="100" dirty="0">
                <a:effectLst/>
                <a:ea typeface="AR P丸ゴシック体M" panose="020F0600000000000000" pitchFamily="50" charset="-128"/>
                <a:cs typeface="Times New Roman" panose="02020603050405020304" pitchFamily="18" charset="0"/>
              </a:rPr>
              <a:t>空欄には、自分のオリジナルを書いてみよう☆</a:t>
            </a:r>
            <a:endParaRPr lang="ja-JP" sz="2800" kern="100" dirty="0">
              <a:effectLst/>
              <a:ea typeface="游明朝"/>
              <a:cs typeface="Times New Roman" panose="02020603050405020304" pitchFamily="18" charset="0"/>
            </a:endParaRPr>
          </a:p>
        </p:txBody>
      </p:sp>
      <p:pic>
        <p:nvPicPr>
          <p:cNvPr id="12" name="図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9464" y="3668142"/>
            <a:ext cx="3110188" cy="1931832"/>
          </a:xfrm>
          <a:prstGeom prst="rect">
            <a:avLst/>
          </a:prstGeom>
          <a:noFill/>
          <a:ln>
            <a:no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364" y="3665128"/>
            <a:ext cx="2285599" cy="2209761"/>
          </a:xfrm>
          <a:prstGeom prst="rect">
            <a:avLst/>
          </a:prstGeom>
        </p:spPr>
      </p:pic>
      <p:sp>
        <p:nvSpPr>
          <p:cNvPr id="13" name="角丸四角形 12">
            <a:hlinkClick r:id="rId6" action="ppaction://hlinkfile"/>
          </p:cNvPr>
          <p:cNvSpPr/>
          <p:nvPr/>
        </p:nvSpPr>
        <p:spPr>
          <a:xfrm>
            <a:off x="10297635" y="5874890"/>
            <a:ext cx="904895" cy="40787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b="1" dirty="0"/>
              <a:t>PDF</a:t>
            </a:r>
            <a:endParaRPr kumimoji="1" lang="ja-JP" altLang="en-US" sz="2400" b="1" dirty="0"/>
          </a:p>
        </p:txBody>
      </p:sp>
      <p:sp>
        <p:nvSpPr>
          <p:cNvPr id="15" name="テキスト ボックス 17"/>
          <p:cNvSpPr txBox="1"/>
          <p:nvPr/>
        </p:nvSpPr>
        <p:spPr>
          <a:xfrm>
            <a:off x="1263688" y="5825343"/>
            <a:ext cx="8678803" cy="4574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このボタンをクリックして表示されるＰＤＦを印刷して用意してね　</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右矢印 15"/>
          <p:cNvSpPr/>
          <p:nvPr/>
        </p:nvSpPr>
        <p:spPr>
          <a:xfrm>
            <a:off x="9697792" y="5980189"/>
            <a:ext cx="489398" cy="197276"/>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12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4E6C4B8-6455-4276-80F8-545CF2651AD0}"/>
              </a:ext>
            </a:extLst>
          </p:cNvPr>
          <p:cNvGrpSpPr/>
          <p:nvPr/>
        </p:nvGrpSpPr>
        <p:grpSpPr>
          <a:xfrm>
            <a:off x="8956790" y="527441"/>
            <a:ext cx="2840257" cy="1906665"/>
            <a:chOff x="6518089" y="4107998"/>
            <a:chExt cx="2840257" cy="1817896"/>
          </a:xfrm>
        </p:grpSpPr>
        <p:sp>
          <p:nvSpPr>
            <p:cNvPr id="9" name="円形吹き出し 50">
              <a:extLst>
                <a:ext uri="{FF2B5EF4-FFF2-40B4-BE49-F238E27FC236}">
                  <a16:creationId xmlns:a16="http://schemas.microsoft.com/office/drawing/2014/main" id="{5C8D3C43-D799-45DF-8178-C2FC35354070}"/>
                </a:ext>
              </a:extLst>
            </p:cNvPr>
            <p:cNvSpPr/>
            <p:nvPr/>
          </p:nvSpPr>
          <p:spPr>
            <a:xfrm>
              <a:off x="6518089" y="4107998"/>
              <a:ext cx="2840257" cy="1817896"/>
            </a:xfrm>
            <a:prstGeom prst="wedgeEllipseCallout">
              <a:avLst>
                <a:gd name="adj1" fmla="val -63780"/>
                <a:gd name="adj2" fmla="val 15299"/>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1EB6E7B-B38A-46FE-B512-DFC6AC89EE14}"/>
                </a:ext>
              </a:extLst>
            </p:cNvPr>
            <p:cNvSpPr/>
            <p:nvPr/>
          </p:nvSpPr>
          <p:spPr>
            <a:xfrm>
              <a:off x="6911423" y="4232115"/>
              <a:ext cx="2021707" cy="1496581"/>
            </a:xfrm>
            <a:prstGeom prst="rect">
              <a:avLst/>
            </a:prstGeom>
          </p:spPr>
          <p:txBody>
            <a:bodyPr wrap="none">
              <a:spAutoFit/>
            </a:bodyPr>
            <a:lstStyle/>
            <a:p>
              <a:r>
                <a:rPr lang="ja-JP" altLang="en-US" sz="2400" dirty="0">
                  <a:latin typeface="AR P丸ゴシック体M" panose="020F0600000000000000" pitchFamily="50" charset="-128"/>
                  <a:ea typeface="AR P丸ゴシック体M" panose="020F0600000000000000" pitchFamily="50" charset="-128"/>
                </a:rPr>
                <a:t>緑枠には自分</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のオリジナル</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項目を入れて</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みよう☆</a:t>
              </a:r>
              <a:endParaRPr lang="en-US" altLang="ja-JP" sz="2400" dirty="0">
                <a:latin typeface="AR P丸ゴシック体M" panose="020F0600000000000000" pitchFamily="50" charset="-128"/>
                <a:ea typeface="AR P丸ゴシック体M" panose="020F0600000000000000" pitchFamily="50" charset="-128"/>
              </a:endParaRPr>
            </a:p>
          </p:txBody>
        </p:sp>
      </p:grpSp>
      <p:sp>
        <p:nvSpPr>
          <p:cNvPr id="11" name="円形吹き出し 50">
            <a:extLst>
              <a:ext uri="{FF2B5EF4-FFF2-40B4-BE49-F238E27FC236}">
                <a16:creationId xmlns:a16="http://schemas.microsoft.com/office/drawing/2014/main" id="{5C8D3C43-D799-45DF-8178-C2FC35354070}"/>
              </a:ext>
            </a:extLst>
          </p:cNvPr>
          <p:cNvSpPr/>
          <p:nvPr/>
        </p:nvSpPr>
        <p:spPr>
          <a:xfrm>
            <a:off x="550775" y="4378817"/>
            <a:ext cx="2197645" cy="1996225"/>
          </a:xfrm>
          <a:prstGeom prst="wedgeEllipseCallout">
            <a:avLst>
              <a:gd name="adj1" fmla="val 68436"/>
              <a:gd name="adj2" fmla="val 46827"/>
            </a:avLst>
          </a:prstGeom>
          <a:solidFill>
            <a:srgbClr val="E1F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1EB6E7B-B38A-46FE-B512-DFC6AC89EE14}"/>
              </a:ext>
            </a:extLst>
          </p:cNvPr>
          <p:cNvSpPr/>
          <p:nvPr/>
        </p:nvSpPr>
        <p:spPr>
          <a:xfrm>
            <a:off x="792631" y="4592099"/>
            <a:ext cx="1713931" cy="1569660"/>
          </a:xfrm>
          <a:prstGeom prst="rect">
            <a:avLst/>
          </a:prstGeom>
        </p:spPr>
        <p:txBody>
          <a:bodyPr wrap="none">
            <a:spAutoFit/>
          </a:bodyPr>
          <a:lstStyle/>
          <a:p>
            <a:r>
              <a:rPr lang="ja-JP" altLang="en-US" sz="2400" dirty="0">
                <a:latin typeface="AR P丸ゴシック体M" panose="020F0600000000000000" pitchFamily="50" charset="-128"/>
                <a:ea typeface="AR P丸ゴシック体M" panose="020F0600000000000000" pitchFamily="50" charset="-128"/>
              </a:rPr>
              <a:t>ﾋﾟﾝｸ枠には</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自分が思う</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人を入れて</a:t>
            </a:r>
            <a:endParaRPr lang="en-US" altLang="ja-JP" sz="2400" dirty="0">
              <a:latin typeface="AR P丸ゴシック体M" panose="020F0600000000000000" pitchFamily="50" charset="-128"/>
              <a:ea typeface="AR P丸ゴシック体M" panose="020F0600000000000000" pitchFamily="50" charset="-128"/>
            </a:endParaRPr>
          </a:p>
          <a:p>
            <a:r>
              <a:rPr lang="ja-JP" altLang="en-US" sz="2400" dirty="0">
                <a:latin typeface="AR P丸ゴシック体M" panose="020F0600000000000000" pitchFamily="50" charset="-128"/>
                <a:ea typeface="AR P丸ゴシック体M" panose="020F0600000000000000" pitchFamily="50" charset="-128"/>
              </a:rPr>
              <a:t>みよう☆</a:t>
            </a:r>
            <a:endParaRPr lang="en-US" altLang="ja-JP" sz="2400" dirty="0">
              <a:latin typeface="AR P丸ゴシック体M" panose="020F0600000000000000" pitchFamily="50" charset="-128"/>
              <a:ea typeface="AR P丸ゴシック体M" panose="020F0600000000000000" pitchFamily="50" charset="-128"/>
            </a:endParaRPr>
          </a:p>
        </p:txBody>
      </p:sp>
      <p:pic>
        <p:nvPicPr>
          <p:cNvPr id="2" name="図 1"/>
          <p:cNvPicPr>
            <a:picLocks noChangeAspect="1"/>
          </p:cNvPicPr>
          <p:nvPr/>
        </p:nvPicPr>
        <p:blipFill>
          <a:blip r:embed="rId2"/>
          <a:stretch>
            <a:fillRect/>
          </a:stretch>
        </p:blipFill>
        <p:spPr>
          <a:xfrm>
            <a:off x="2748420" y="265552"/>
            <a:ext cx="5835969" cy="6221150"/>
          </a:xfrm>
          <a:prstGeom prst="rect">
            <a:avLst/>
          </a:prstGeom>
        </p:spPr>
      </p:pic>
    </p:spTree>
    <p:extLst>
      <p:ext uri="{BB962C8B-B14F-4D97-AF65-F5344CB8AC3E}">
        <p14:creationId xmlns:p14="http://schemas.microsoft.com/office/powerpoint/2010/main" val="285290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C:\Users\kamikyuu_hitomi_1\Desktop\118これ直す\最新のイラスト\原画7.jpg"/>
          <p:cNvPicPr/>
          <p:nvPr/>
        </p:nvPicPr>
        <p:blipFill rotWithShape="1">
          <a:blip r:embed="rId2" cstate="print">
            <a:extLst>
              <a:ext uri="{28A0092B-C50C-407E-A947-70E740481C1C}">
                <a14:useLocalDpi xmlns:a14="http://schemas.microsoft.com/office/drawing/2010/main" val="0"/>
              </a:ext>
            </a:extLst>
          </a:blip>
          <a:srcRect l="38490" t="36690" r="34809" b="32057"/>
          <a:stretch/>
        </p:blipFill>
        <p:spPr bwMode="auto">
          <a:xfrm>
            <a:off x="7512657" y="3717831"/>
            <a:ext cx="2776735" cy="2002329"/>
          </a:xfrm>
          <a:prstGeom prst="rect">
            <a:avLst/>
          </a:prstGeom>
          <a:noFill/>
          <a:ln>
            <a:noFill/>
          </a:ln>
          <a:extLst>
            <a:ext uri="{53640926-AAD7-44D8-BBD7-CCE9431645EC}">
              <a14:shadowObscured xmlns:a14="http://schemas.microsoft.com/office/drawing/2010/main"/>
            </a:ext>
          </a:extLst>
        </p:spPr>
      </p:pic>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14127" r="81923"/>
          <a:stretch/>
        </p:blipFill>
        <p:spPr>
          <a:xfrm>
            <a:off x="615426" y="3613603"/>
            <a:ext cx="3982210" cy="2569248"/>
          </a:xfrm>
          <a:prstGeom prst="rect">
            <a:avLst/>
          </a:prstGeom>
        </p:spPr>
      </p:pic>
      <p:sp>
        <p:nvSpPr>
          <p:cNvPr id="2" name="タイトル 1"/>
          <p:cNvSpPr>
            <a:spLocks noGrp="1"/>
          </p:cNvSpPr>
          <p:nvPr>
            <p:ph type="title"/>
          </p:nvPr>
        </p:nvSpPr>
        <p:spPr>
          <a:xfrm>
            <a:off x="1731987" y="611726"/>
            <a:ext cx="8773221" cy="3748719"/>
          </a:xfrm>
        </p:spPr>
        <p:txBody>
          <a:bodyPr wrap="square">
            <a:spAutoFit/>
          </a:bodyPr>
          <a:lstStyle/>
          <a:p>
            <a:r>
              <a:rPr lang="ja-JP" altLang="en-US" dirty="0">
                <a:latin typeface="AR P丸ゴシック体M" panose="020F0600000000000000" pitchFamily="50" charset="-128"/>
                <a:ea typeface="AR P丸ゴシック体M" panose="020F0600000000000000" pitchFamily="50" charset="-128"/>
              </a:rPr>
              <a:t>　これまでの資料やワークシートがひとつになったものが下のＰＤＦにあるので，印刷して手元に持っておいてね。ストレスと上手に付き合って，快適ｌｉｆｅを送ってね。</a:t>
            </a:r>
            <a:br>
              <a:rPr lang="en-US" altLang="ja-JP" dirty="0">
                <a:latin typeface="AR P丸ゴシック体M" panose="020F0600000000000000" pitchFamily="50" charset="-128"/>
                <a:ea typeface="AR P丸ゴシック体M" panose="020F0600000000000000" pitchFamily="50" charset="-128"/>
              </a:rPr>
            </a:br>
            <a:r>
              <a:rPr lang="ja-JP" altLang="en-US" dirty="0">
                <a:latin typeface="AR P丸ゴシック体M" panose="020F0600000000000000" pitchFamily="50" charset="-128"/>
                <a:ea typeface="AR P丸ゴシック体M" panose="020F0600000000000000" pitchFamily="50" charset="-128"/>
              </a:rPr>
              <a:t>　　　　　バイバ～イ☆</a:t>
            </a:r>
            <a:endParaRPr kumimoji="1" lang="ja-JP" altLang="en-US" dirty="0">
              <a:latin typeface="AR P丸ゴシック体M" panose="020F0600000000000000" pitchFamily="50" charset="-128"/>
              <a:ea typeface="AR P丸ゴシック体M" panose="020F0600000000000000" pitchFamily="50" charset="-128"/>
            </a:endParaRPr>
          </a:p>
        </p:txBody>
      </p:sp>
      <p:sp>
        <p:nvSpPr>
          <p:cNvPr id="5" name="角丸四角形 4">
            <a:hlinkClick r:id="rId4" action="ppaction://hlinkfile"/>
          </p:cNvPr>
          <p:cNvSpPr/>
          <p:nvPr/>
        </p:nvSpPr>
        <p:spPr>
          <a:xfrm>
            <a:off x="9953028" y="5978915"/>
            <a:ext cx="904895" cy="40787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b="1" dirty="0"/>
              <a:t>PDF</a:t>
            </a:r>
            <a:endParaRPr kumimoji="1" lang="ja-JP" altLang="en-US" sz="2400" b="1" dirty="0"/>
          </a:p>
        </p:txBody>
      </p:sp>
      <p:sp>
        <p:nvSpPr>
          <p:cNvPr id="6" name="テキスト ボックス 17"/>
          <p:cNvSpPr txBox="1"/>
          <p:nvPr/>
        </p:nvSpPr>
        <p:spPr>
          <a:xfrm>
            <a:off x="6422206" y="5954141"/>
            <a:ext cx="2930979" cy="4574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kern="100" dirty="0">
                <a:latin typeface="游明朝" panose="02020400000000000000" pitchFamily="18" charset="-128"/>
                <a:ea typeface="AR P丸ゴシック体M" panose="020F0600000000000000" pitchFamily="50" charset="-128"/>
                <a:cs typeface="Times New Roman" panose="02020603050405020304" pitchFamily="18" charset="0"/>
              </a:rPr>
              <a:t>ここをクリックしてね</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右矢印 8"/>
          <p:cNvSpPr/>
          <p:nvPr/>
        </p:nvSpPr>
        <p:spPr>
          <a:xfrm>
            <a:off x="9353185" y="6084214"/>
            <a:ext cx="489398" cy="197276"/>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883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テキスト ボックス 2064">
            <a:extLst>
              <a:ext uri="{FF2B5EF4-FFF2-40B4-BE49-F238E27FC236}">
                <a16:creationId xmlns:a16="http://schemas.microsoft.com/office/drawing/2014/main" id="{B5DBEEE1-A062-4777-A93C-B27D89B15F10}"/>
              </a:ext>
            </a:extLst>
          </p:cNvPr>
          <p:cNvSpPr txBox="1"/>
          <p:nvPr/>
        </p:nvSpPr>
        <p:spPr>
          <a:xfrm>
            <a:off x="1961039" y="2105698"/>
            <a:ext cx="7010160" cy="3600000"/>
          </a:xfrm>
          <a:prstGeom prst="rect">
            <a:avLst/>
          </a:prstGeom>
          <a:noFill/>
        </p:spPr>
        <p:txBody>
          <a:bodyPr wrap="square" lIns="0" tIns="0" rIns="0" bIns="0" rtlCol="0">
            <a:noAutofit/>
          </a:bodyPr>
          <a:lstStyle/>
          <a:p>
            <a:r>
              <a:rPr lang="ja-JP" altLang="en-US" sz="2800" dirty="0">
                <a:latin typeface="AR P丸ゴシック体M" panose="020F0600000000000000" pitchFamily="50" charset="-128"/>
                <a:ea typeface="AR P丸ゴシック体M" panose="020F0600000000000000" pitchFamily="50" charset="-128"/>
              </a:rPr>
              <a:t>　ストレスには</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良いストレス</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と</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悪いストレス</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の</a:t>
            </a:r>
            <a:r>
              <a:rPr lang="en-US" altLang="ja-JP" sz="2800" dirty="0">
                <a:latin typeface="AR P丸ゴシック体M" panose="020F0600000000000000" pitchFamily="50" charset="-128"/>
                <a:ea typeface="AR P丸ゴシック体M" panose="020F0600000000000000" pitchFamily="50" charset="-128"/>
              </a:rPr>
              <a:t>2</a:t>
            </a:r>
            <a:r>
              <a:rPr lang="ja-JP" altLang="en-US" sz="2800" dirty="0">
                <a:latin typeface="AR P丸ゴシック体M" panose="020F0600000000000000" pitchFamily="50" charset="-128"/>
                <a:ea typeface="AR P丸ゴシック体M" panose="020F0600000000000000" pitchFamily="50" charset="-128"/>
              </a:rPr>
              <a:t>種類があるんだ。例えば，人間関係の悩みで，悲しみや怒りなどの精神状態が続いたり，めまいがしたり熱が出たりして体調不良を招くのは悪いストレス。でも，部活動の場面で，周りからのプレッシャーが</a:t>
            </a:r>
            <a:r>
              <a:rPr lang="en-US" altLang="ja-JP" sz="2800" dirty="0">
                <a:latin typeface="AR P丸ゴシック体M" panose="020F0600000000000000" pitchFamily="50" charset="-128"/>
                <a:ea typeface="AR P丸ゴシック体M" panose="020F0600000000000000" pitchFamily="50" charset="-128"/>
              </a:rPr>
              <a:t>,</a:t>
            </a:r>
            <a:r>
              <a:rPr lang="ja-JP" altLang="en-US" sz="2800" dirty="0">
                <a:latin typeface="AR P丸ゴシック体M" panose="020F0600000000000000" pitchFamily="50" charset="-128"/>
                <a:ea typeface="AR P丸ゴシック体M" panose="020F0600000000000000" pitchFamily="50" charset="-128"/>
              </a:rPr>
              <a:t>逆にやる気につながって，自分を高める努力をしたり，良い成績につながるような場合は良いストレス。つまり，ある程度のストレスは，自分を成長させる上で必要とも言えるんだよ。</a:t>
            </a:r>
            <a:endParaRPr kumimoji="1" lang="ja-JP" altLang="en-US" sz="2800" dirty="0">
              <a:latin typeface="AR P丸ゴシック体M" panose="020F0600000000000000" pitchFamily="50" charset="-128"/>
              <a:ea typeface="AR P丸ゴシック体M" panose="020F0600000000000000" pitchFamily="50" charset="-128"/>
            </a:endParaRPr>
          </a:p>
        </p:txBody>
      </p:sp>
      <p:sp>
        <p:nvSpPr>
          <p:cNvPr id="2066" name="正方形/長方形 2065">
            <a:extLst>
              <a:ext uri="{FF2B5EF4-FFF2-40B4-BE49-F238E27FC236}">
                <a16:creationId xmlns:a16="http://schemas.microsoft.com/office/drawing/2014/main" id="{C9986406-FFC2-4017-B0DA-A1B7DC0F8E0C}"/>
              </a:ext>
            </a:extLst>
          </p:cNvPr>
          <p:cNvSpPr/>
          <p:nvPr/>
        </p:nvSpPr>
        <p:spPr>
          <a:xfrm>
            <a:off x="1557325" y="666504"/>
            <a:ext cx="8440131" cy="646331"/>
          </a:xfrm>
          <a:prstGeom prst="rect">
            <a:avLst/>
          </a:prstGeom>
        </p:spPr>
        <p:txBody>
          <a:bodyPr wrap="none">
            <a:spAutoFit/>
          </a:bodyPr>
          <a:lstStyle/>
          <a:p>
            <a:r>
              <a:rPr lang="ja-JP" altLang="en-US" sz="3600" dirty="0"/>
              <a:t>Ｑ：でもストレスってやっぱり悪いんでしょ？</a:t>
            </a:r>
          </a:p>
        </p:txBody>
      </p:sp>
      <p:sp>
        <p:nvSpPr>
          <p:cNvPr id="2069" name="正方形/長方形 2068">
            <a:extLst>
              <a:ext uri="{FF2B5EF4-FFF2-40B4-BE49-F238E27FC236}">
                <a16:creationId xmlns:a16="http://schemas.microsoft.com/office/drawing/2014/main" id="{170F4EC9-E4EF-46AF-B0B6-0EA02C75E39A}"/>
              </a:ext>
            </a:extLst>
          </p:cNvPr>
          <p:cNvSpPr/>
          <p:nvPr/>
        </p:nvSpPr>
        <p:spPr>
          <a:xfrm>
            <a:off x="1557325" y="1312835"/>
            <a:ext cx="7548861" cy="646331"/>
          </a:xfrm>
          <a:prstGeom prst="rect">
            <a:avLst/>
          </a:prstGeom>
        </p:spPr>
        <p:txBody>
          <a:bodyPr wrap="none">
            <a:spAutoFit/>
          </a:bodyPr>
          <a:lstStyle/>
          <a:p>
            <a:r>
              <a:rPr lang="ja-JP" altLang="en-US" sz="3600" dirty="0"/>
              <a:t>Ａ：良いストレスと悪いストレスがある。</a:t>
            </a:r>
          </a:p>
        </p:txBody>
      </p:sp>
      <p:pic>
        <p:nvPicPr>
          <p:cNvPr id="110" name="図 109" descr="C:\Users\text-1\Desktop\117これ直す\最新のイラスト\21.jpg">
            <a:extLst>
              <a:ext uri="{FF2B5EF4-FFF2-40B4-BE49-F238E27FC236}">
                <a16:creationId xmlns:a16="http://schemas.microsoft.com/office/drawing/2014/main" id="{1430C81E-D69A-4E29-AE8C-543390F11C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6185" y="1474913"/>
            <a:ext cx="2398864" cy="1915589"/>
          </a:xfrm>
          <a:prstGeom prst="rect">
            <a:avLst/>
          </a:prstGeom>
          <a:noFill/>
          <a:ln>
            <a:noFill/>
          </a:ln>
        </p:spPr>
      </p:pic>
      <p:sp>
        <p:nvSpPr>
          <p:cNvPr id="111" name="テキスト ボックス 29">
            <a:extLst>
              <a:ext uri="{FF2B5EF4-FFF2-40B4-BE49-F238E27FC236}">
                <a16:creationId xmlns:a16="http://schemas.microsoft.com/office/drawing/2014/main" id="{6A280B3A-AB67-44D2-A72D-82E195B8AC31}"/>
              </a:ext>
            </a:extLst>
          </p:cNvPr>
          <p:cNvSpPr txBox="1"/>
          <p:nvPr/>
        </p:nvSpPr>
        <p:spPr>
          <a:xfrm>
            <a:off x="9594955" y="3184890"/>
            <a:ext cx="1856876" cy="79375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えー</a:t>
            </a:r>
            <a:r>
              <a:rPr lang="ja-JP" sz="2400" kern="100" dirty="0" err="1">
                <a:effectLst/>
                <a:latin typeface="游明朝" panose="02020400000000000000" pitchFamily="18" charset="-128"/>
                <a:ea typeface="AR P丸ゴシック体M" panose="020F0600000000000000" pitchFamily="50" charset="-128"/>
                <a:cs typeface="Times New Roman" panose="02020603050405020304" pitchFamily="18" charset="0"/>
              </a:rPr>
              <a:t>ん</a:t>
            </a:r>
            <a:r>
              <a:rPr 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a:t>
            </a: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涙</a:t>
            </a:r>
            <a:r>
              <a:rPr 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08" name="図 107" descr="E:\118これ直す\最新のイラスト\35.jpg">
            <a:extLst>
              <a:ext uri="{FF2B5EF4-FFF2-40B4-BE49-F238E27FC236}">
                <a16:creationId xmlns:a16="http://schemas.microsoft.com/office/drawing/2014/main" id="{0902348D-58A1-48F3-8C35-114B03E318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1199" y="3581766"/>
            <a:ext cx="2668836" cy="2370109"/>
          </a:xfrm>
          <a:prstGeom prst="rect">
            <a:avLst/>
          </a:prstGeom>
          <a:noFill/>
          <a:ln>
            <a:noFill/>
          </a:ln>
        </p:spPr>
      </p:pic>
      <p:sp>
        <p:nvSpPr>
          <p:cNvPr id="109" name="テキスト ボックス 33">
            <a:extLst>
              <a:ext uri="{FF2B5EF4-FFF2-40B4-BE49-F238E27FC236}">
                <a16:creationId xmlns:a16="http://schemas.microsoft.com/office/drawing/2014/main" id="{0EC75C28-779A-40C8-95E9-D6B8DAF10055}"/>
              </a:ext>
            </a:extLst>
          </p:cNvPr>
          <p:cNvSpPr txBox="1"/>
          <p:nvPr/>
        </p:nvSpPr>
        <p:spPr>
          <a:xfrm>
            <a:off x="9406751" y="5632031"/>
            <a:ext cx="2233284" cy="89460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やる気</a:t>
            </a:r>
            <a:r>
              <a:rPr 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a:t>
            </a:r>
            <a:r>
              <a:rPr lang="ja-JP"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元気</a:t>
            </a:r>
            <a:r>
              <a:rPr lang="en-US" sz="2400" kern="100" dirty="0">
                <a:effectLst/>
                <a:latin typeface="游明朝" panose="02020400000000000000" pitchFamily="18" charset="-128"/>
                <a:ea typeface="AR P丸ゴシック体M" panose="020F0600000000000000" pitchFamily="50" charset="-128"/>
                <a:cs typeface="Times New Roman" panose="02020603050405020304" pitchFamily="18" charset="0"/>
              </a:rPr>
              <a:t>!!</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03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Effect transition="in" filter="fade">
                                      <p:cBhvr>
                                        <p:cTn id="12" dur="500"/>
                                        <p:tgtEl>
                                          <p:spTgt spid="20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5"/>
                                        </p:tgtEl>
                                        <p:attrNameLst>
                                          <p:attrName>style.visibility</p:attrName>
                                        </p:attrNameLst>
                                      </p:cBhvr>
                                      <p:to>
                                        <p:strVal val="visible"/>
                                      </p:to>
                                    </p:set>
                                    <p:animEffect transition="in" filter="fade">
                                      <p:cBhvr>
                                        <p:cTn id="17" dur="500"/>
                                        <p:tgtEl>
                                          <p:spTgt spid="2065"/>
                                        </p:tgtEl>
                                      </p:cBhvr>
                                    </p:animEffect>
                                  </p:childTnLst>
                                </p:cTn>
                              </p:par>
                              <p:par>
                                <p:cTn id="18" presetID="10" presetClass="entr" presetSubtype="0" fill="hold"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par>
                                <p:cTn id="27" presetID="10"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066" grpId="0"/>
      <p:bldP spid="2069" grpId="0"/>
      <p:bldP spid="111" grpId="0"/>
      <p:bldP spid="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正方形/長方形 2065">
            <a:extLst>
              <a:ext uri="{FF2B5EF4-FFF2-40B4-BE49-F238E27FC236}">
                <a16:creationId xmlns:a16="http://schemas.microsoft.com/office/drawing/2014/main" id="{C9986406-FFC2-4017-B0DA-A1B7DC0F8E0C}"/>
              </a:ext>
            </a:extLst>
          </p:cNvPr>
          <p:cNvSpPr/>
          <p:nvPr/>
        </p:nvSpPr>
        <p:spPr>
          <a:xfrm>
            <a:off x="1557325" y="666504"/>
            <a:ext cx="7531229" cy="646331"/>
          </a:xfrm>
          <a:prstGeom prst="rect">
            <a:avLst/>
          </a:prstGeom>
        </p:spPr>
        <p:txBody>
          <a:bodyPr wrap="none">
            <a:spAutoFit/>
          </a:bodyPr>
          <a:lstStyle/>
          <a:p>
            <a:r>
              <a:rPr lang="ja-JP" altLang="en-US" sz="3600" dirty="0"/>
              <a:t>Ｑ：良い悪いは，どうやって決まるの？</a:t>
            </a:r>
          </a:p>
        </p:txBody>
      </p:sp>
      <p:sp>
        <p:nvSpPr>
          <p:cNvPr id="2069" name="正方形/長方形 2068">
            <a:extLst>
              <a:ext uri="{FF2B5EF4-FFF2-40B4-BE49-F238E27FC236}">
                <a16:creationId xmlns:a16="http://schemas.microsoft.com/office/drawing/2014/main" id="{170F4EC9-E4EF-46AF-B0B6-0EA02C75E39A}"/>
              </a:ext>
            </a:extLst>
          </p:cNvPr>
          <p:cNvSpPr/>
          <p:nvPr/>
        </p:nvSpPr>
        <p:spPr>
          <a:xfrm>
            <a:off x="1557325" y="1312835"/>
            <a:ext cx="10020692" cy="584775"/>
          </a:xfrm>
          <a:prstGeom prst="rect">
            <a:avLst/>
          </a:prstGeom>
        </p:spPr>
        <p:txBody>
          <a:bodyPr wrap="none">
            <a:spAutoFit/>
          </a:bodyPr>
          <a:lstStyle/>
          <a:p>
            <a:r>
              <a:rPr lang="ja-JP" altLang="en-US" sz="3200" dirty="0"/>
              <a:t>Ａ：ストレスの原因について自分が評価することで決まる。</a:t>
            </a:r>
          </a:p>
        </p:txBody>
      </p:sp>
      <p:sp>
        <p:nvSpPr>
          <p:cNvPr id="8" name="角丸四角形 3">
            <a:extLst>
              <a:ext uri="{FF2B5EF4-FFF2-40B4-BE49-F238E27FC236}">
                <a16:creationId xmlns:a16="http://schemas.microsoft.com/office/drawing/2014/main" id="{53A0C3C7-B69C-47B7-A321-C21FEC8B6D09}"/>
              </a:ext>
            </a:extLst>
          </p:cNvPr>
          <p:cNvSpPr/>
          <p:nvPr/>
        </p:nvSpPr>
        <p:spPr bwMode="auto">
          <a:xfrm>
            <a:off x="7580192" y="2215844"/>
            <a:ext cx="2846405" cy="435101"/>
          </a:xfrm>
          <a:prstGeom prst="roundRect">
            <a:avLst/>
          </a:prstGeom>
          <a:ln w="34925" cmpd="sng">
            <a:solidFill>
              <a:schemeClr val="dk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ctr">
              <a:defRPr/>
            </a:pPr>
            <a:r>
              <a:rPr lang="ja-JP" altLang="en-US" sz="2000" dirty="0">
                <a:solidFill>
                  <a:schemeClr val="tx1"/>
                </a:solidFill>
                <a:latin typeface="AR P丸ゴシック体M" panose="020F0600000000000000" pitchFamily="50" charset="-128"/>
                <a:ea typeface="AR P丸ゴシック体M" panose="020F0600000000000000" pitchFamily="50" charset="-128"/>
              </a:rPr>
              <a:t>内部や外部からの刺激</a:t>
            </a:r>
          </a:p>
        </p:txBody>
      </p:sp>
      <p:sp>
        <p:nvSpPr>
          <p:cNvPr id="9" name="角丸四角形 13">
            <a:extLst>
              <a:ext uri="{FF2B5EF4-FFF2-40B4-BE49-F238E27FC236}">
                <a16:creationId xmlns:a16="http://schemas.microsoft.com/office/drawing/2014/main" id="{70140A25-FD9B-4B66-BBD2-024F511A4061}"/>
              </a:ext>
            </a:extLst>
          </p:cNvPr>
          <p:cNvSpPr/>
          <p:nvPr/>
        </p:nvSpPr>
        <p:spPr bwMode="auto">
          <a:xfrm>
            <a:off x="7564103" y="5255274"/>
            <a:ext cx="2878582" cy="825232"/>
          </a:xfrm>
          <a:prstGeom prst="roundRect">
            <a:avLst/>
          </a:prstGeom>
          <a:ln w="34925" cmpd="sng">
            <a:solidFill>
              <a:schemeClr val="dk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ctr">
              <a:defRPr/>
            </a:pPr>
            <a:r>
              <a:rPr lang="ja-JP" altLang="en-US" sz="2000" dirty="0">
                <a:solidFill>
                  <a:schemeClr val="tx1"/>
                </a:solidFill>
                <a:latin typeface="AR P丸ゴシック体M" panose="020F0600000000000000" pitchFamily="50" charset="-128"/>
                <a:ea typeface="AR P丸ゴシック体M" panose="020F0600000000000000" pitchFamily="50" charset="-128"/>
              </a:rPr>
              <a:t>ストレス反応</a:t>
            </a:r>
            <a:endParaRPr lang="en-US" altLang="ja-JP" sz="2000" dirty="0">
              <a:solidFill>
                <a:schemeClr val="tx1"/>
              </a:solidFill>
              <a:latin typeface="AR P丸ゴシック体M" panose="020F0600000000000000" pitchFamily="50" charset="-128"/>
              <a:ea typeface="AR P丸ゴシック体M" panose="020F0600000000000000" pitchFamily="50" charset="-128"/>
            </a:endParaRPr>
          </a:p>
          <a:p>
            <a:pPr algn="ctr">
              <a:defRPr/>
            </a:pPr>
            <a:r>
              <a:rPr lang="en-US" altLang="ja-JP" sz="2000" dirty="0">
                <a:solidFill>
                  <a:schemeClr val="tx1"/>
                </a:solidFill>
                <a:latin typeface="AR P丸ゴシック体M" panose="020F0600000000000000" pitchFamily="50" charset="-128"/>
                <a:ea typeface="AR P丸ゴシック体M" panose="020F0600000000000000" pitchFamily="50" charset="-128"/>
              </a:rPr>
              <a:t>(</a:t>
            </a:r>
            <a:r>
              <a:rPr lang="ja-JP" altLang="en-US" sz="2000" dirty="0">
                <a:solidFill>
                  <a:schemeClr val="tx1"/>
                </a:solidFill>
                <a:latin typeface="AR P丸ゴシック体M" panose="020F0600000000000000" pitchFamily="50" charset="-128"/>
                <a:ea typeface="AR P丸ゴシック体M" panose="020F0600000000000000" pitchFamily="50" charset="-128"/>
              </a:rPr>
              <a:t>主に心・体・行動に現れる</a:t>
            </a:r>
            <a:r>
              <a:rPr lang="en-US" altLang="ja-JP" sz="2000" dirty="0">
                <a:solidFill>
                  <a:schemeClr val="tx1"/>
                </a:solidFill>
                <a:latin typeface="AR P丸ゴシック体M" panose="020F0600000000000000" pitchFamily="50" charset="-128"/>
                <a:ea typeface="AR P丸ゴシック体M" panose="020F0600000000000000" pitchFamily="50" charset="-128"/>
              </a:rPr>
              <a:t>)</a:t>
            </a:r>
            <a:endParaRPr lang="ja-JP" altLang="en-US" sz="2000" dirty="0">
              <a:solidFill>
                <a:schemeClr val="tx1"/>
              </a:solidFill>
              <a:latin typeface="AR P丸ゴシック体M" panose="020F0600000000000000" pitchFamily="50" charset="-128"/>
              <a:ea typeface="AR P丸ゴシック体M" panose="020F0600000000000000" pitchFamily="50" charset="-128"/>
            </a:endParaRPr>
          </a:p>
        </p:txBody>
      </p:sp>
      <p:sp>
        <p:nvSpPr>
          <p:cNvPr id="10" name="角丸四角形 14">
            <a:extLst>
              <a:ext uri="{FF2B5EF4-FFF2-40B4-BE49-F238E27FC236}">
                <a16:creationId xmlns:a16="http://schemas.microsoft.com/office/drawing/2014/main" id="{A77FDC44-7625-4C25-9A10-2C50EF1CA94A}"/>
              </a:ext>
            </a:extLst>
          </p:cNvPr>
          <p:cNvSpPr/>
          <p:nvPr/>
        </p:nvSpPr>
        <p:spPr bwMode="auto">
          <a:xfrm>
            <a:off x="7554822" y="3126120"/>
            <a:ext cx="2864968" cy="455945"/>
          </a:xfrm>
          <a:prstGeom prst="roundRect">
            <a:avLst/>
          </a:prstGeom>
          <a:ln w="34925" cmpd="sng">
            <a:solidFill>
              <a:schemeClr val="dk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ctr">
              <a:defRPr/>
            </a:pPr>
            <a:r>
              <a:rPr lang="ja-JP" altLang="en-US" sz="2000" dirty="0">
                <a:solidFill>
                  <a:schemeClr val="tx1"/>
                </a:solidFill>
                <a:latin typeface="AR P丸ゴシック体M" panose="020F0600000000000000" pitchFamily="50" charset="-128"/>
                <a:ea typeface="AR P丸ゴシック体M" panose="020F0600000000000000" pitchFamily="50" charset="-128"/>
              </a:rPr>
              <a:t>ストレスの原因</a:t>
            </a:r>
          </a:p>
        </p:txBody>
      </p:sp>
      <p:sp>
        <p:nvSpPr>
          <p:cNvPr id="11" name="角丸四角形 15">
            <a:extLst>
              <a:ext uri="{FF2B5EF4-FFF2-40B4-BE49-F238E27FC236}">
                <a16:creationId xmlns:a16="http://schemas.microsoft.com/office/drawing/2014/main" id="{9E8BBF5A-5D8B-4C0B-86A8-D97CB057082B}"/>
              </a:ext>
            </a:extLst>
          </p:cNvPr>
          <p:cNvSpPr/>
          <p:nvPr/>
        </p:nvSpPr>
        <p:spPr bwMode="auto">
          <a:xfrm>
            <a:off x="7561629" y="4070425"/>
            <a:ext cx="2864968" cy="435101"/>
          </a:xfrm>
          <a:prstGeom prst="roundRect">
            <a:avLst/>
          </a:prstGeom>
          <a:ln w="34925" cmpd="sng">
            <a:solidFill>
              <a:schemeClr val="dk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ctr">
              <a:defRPr/>
            </a:pPr>
            <a:r>
              <a:rPr lang="ja-JP" altLang="en-US" sz="2000" dirty="0">
                <a:solidFill>
                  <a:schemeClr val="tx1"/>
                </a:solidFill>
                <a:latin typeface="AR P丸ゴシック体M" panose="020F0600000000000000" pitchFamily="50" charset="-128"/>
                <a:ea typeface="AR P丸ゴシック体M" panose="020F0600000000000000" pitchFamily="50" charset="-128"/>
              </a:rPr>
              <a:t>評　　　価</a:t>
            </a:r>
            <a:endParaRPr lang="en-US" altLang="ja-JP" sz="2000" dirty="0">
              <a:solidFill>
                <a:schemeClr val="tx1"/>
              </a:solidFill>
              <a:latin typeface="AR P丸ゴシック体M" panose="020F0600000000000000" pitchFamily="50" charset="-128"/>
              <a:ea typeface="AR P丸ゴシック体M" panose="020F0600000000000000" pitchFamily="50" charset="-128"/>
            </a:endParaRPr>
          </a:p>
        </p:txBody>
      </p:sp>
      <p:cxnSp>
        <p:nvCxnSpPr>
          <p:cNvPr id="12" name="直線矢印コネクタ 24">
            <a:extLst>
              <a:ext uri="{FF2B5EF4-FFF2-40B4-BE49-F238E27FC236}">
                <a16:creationId xmlns:a16="http://schemas.microsoft.com/office/drawing/2014/main" id="{53FF3E64-434E-4300-8AD8-B9F0CEB5730C}"/>
              </a:ext>
            </a:extLst>
          </p:cNvPr>
          <p:cNvCxnSpPr>
            <a:cxnSpLocks noChangeShapeType="1"/>
          </p:cNvCxnSpPr>
          <p:nvPr/>
        </p:nvCxnSpPr>
        <p:spPr bwMode="auto">
          <a:xfrm>
            <a:off x="8946880" y="2650945"/>
            <a:ext cx="0" cy="452330"/>
          </a:xfrm>
          <a:prstGeom prst="straightConnector1">
            <a:avLst/>
          </a:prstGeom>
          <a:noFill/>
          <a:ln w="3810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7">
            <a:extLst>
              <a:ext uri="{FF2B5EF4-FFF2-40B4-BE49-F238E27FC236}">
                <a16:creationId xmlns:a16="http://schemas.microsoft.com/office/drawing/2014/main" id="{7C39B8B3-F6EA-4CC5-83B1-D50EDE16E567}"/>
              </a:ext>
            </a:extLst>
          </p:cNvPr>
          <p:cNvSpPr txBox="1">
            <a:spLocks noChangeArrowheads="1"/>
          </p:cNvSpPr>
          <p:nvPr/>
        </p:nvSpPr>
        <p:spPr>
          <a:xfrm>
            <a:off x="6391508" y="1710836"/>
            <a:ext cx="5205209" cy="48918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ct val="50000"/>
              </a:spcBef>
            </a:pPr>
            <a:r>
              <a:rPr lang="ja-JP" altLang="en-US" sz="1800" dirty="0">
                <a:solidFill>
                  <a:srgbClr val="0000FF"/>
                </a:solidFill>
                <a:latin typeface="AR P丸ゴシック体M" panose="020F0600000000000000" pitchFamily="50" charset="-128"/>
                <a:ea typeface="AR P丸ゴシック体M" panose="020F0600000000000000" pitchFamily="50" charset="-128"/>
              </a:rPr>
              <a:t>ストレスのメカニズム</a:t>
            </a:r>
          </a:p>
        </p:txBody>
      </p:sp>
      <p:sp>
        <p:nvSpPr>
          <p:cNvPr id="15" name="Text Box 3">
            <a:extLst>
              <a:ext uri="{FF2B5EF4-FFF2-40B4-BE49-F238E27FC236}">
                <a16:creationId xmlns:a16="http://schemas.microsoft.com/office/drawing/2014/main" id="{14147000-012D-4663-B0B6-4D198DCD068E}"/>
              </a:ext>
            </a:extLst>
          </p:cNvPr>
          <p:cNvSpPr txBox="1">
            <a:spLocks noChangeArrowheads="1"/>
          </p:cNvSpPr>
          <p:nvPr/>
        </p:nvSpPr>
        <p:spPr bwMode="auto">
          <a:xfrm>
            <a:off x="7196414" y="2776304"/>
            <a:ext cx="1067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None/>
            </a:pPr>
            <a:r>
              <a:rPr lang="ja-JP" altLang="en-US" sz="1800" b="1" dirty="0">
                <a:latin typeface="AR P丸ゴシック体M" panose="020F0600000000000000" pitchFamily="50" charset="-128"/>
                <a:ea typeface="AR P丸ゴシック体M" panose="020F0600000000000000" pitchFamily="50" charset="-128"/>
              </a:rPr>
              <a:t>それが</a:t>
            </a:r>
            <a:endParaRPr lang="en-US" altLang="ja-JP" sz="1800" b="1" dirty="0">
              <a:latin typeface="AR P丸ゴシック体M" panose="020F0600000000000000" pitchFamily="50" charset="-128"/>
              <a:ea typeface="AR P丸ゴシック体M" panose="020F0600000000000000" pitchFamily="50" charset="-128"/>
            </a:endParaRPr>
          </a:p>
        </p:txBody>
      </p:sp>
      <p:sp>
        <p:nvSpPr>
          <p:cNvPr id="16" name="Text Box 3">
            <a:extLst>
              <a:ext uri="{FF2B5EF4-FFF2-40B4-BE49-F238E27FC236}">
                <a16:creationId xmlns:a16="http://schemas.microsoft.com/office/drawing/2014/main" id="{3FD3DECE-FE29-4F56-B6A8-291FEE24E685}"/>
              </a:ext>
            </a:extLst>
          </p:cNvPr>
          <p:cNvSpPr txBox="1">
            <a:spLocks noChangeArrowheads="1"/>
          </p:cNvSpPr>
          <p:nvPr/>
        </p:nvSpPr>
        <p:spPr bwMode="auto">
          <a:xfrm>
            <a:off x="10351903" y="3554910"/>
            <a:ext cx="1593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None/>
            </a:pPr>
            <a:r>
              <a:rPr lang="ja-JP" altLang="en-US" sz="1800" b="1" dirty="0">
                <a:latin typeface="AR P丸ゴシック体M" panose="020F0600000000000000" pitchFamily="50" charset="-128"/>
                <a:ea typeface="AR P丸ゴシック体M" panose="020F0600000000000000" pitchFamily="50" charset="-128"/>
              </a:rPr>
              <a:t>となり</a:t>
            </a:r>
            <a:endParaRPr lang="en-US" altLang="ja-JP" sz="1800" b="1" dirty="0">
              <a:latin typeface="AR P丸ゴシック体M" panose="020F0600000000000000" pitchFamily="50" charset="-128"/>
              <a:ea typeface="AR P丸ゴシック体M" panose="020F0600000000000000" pitchFamily="50" charset="-128"/>
            </a:endParaRPr>
          </a:p>
        </p:txBody>
      </p:sp>
      <p:sp>
        <p:nvSpPr>
          <p:cNvPr id="17" name="Text Box 3">
            <a:extLst>
              <a:ext uri="{FF2B5EF4-FFF2-40B4-BE49-F238E27FC236}">
                <a16:creationId xmlns:a16="http://schemas.microsoft.com/office/drawing/2014/main" id="{A4FBFCD5-EB41-4FF6-9C8B-C34E09414DBC}"/>
              </a:ext>
            </a:extLst>
          </p:cNvPr>
          <p:cNvSpPr txBox="1">
            <a:spLocks noChangeArrowheads="1"/>
          </p:cNvSpPr>
          <p:nvPr/>
        </p:nvSpPr>
        <p:spPr bwMode="auto">
          <a:xfrm>
            <a:off x="7152015" y="3721032"/>
            <a:ext cx="1593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None/>
            </a:pPr>
            <a:r>
              <a:rPr lang="ja-JP" altLang="en-US" sz="1800" b="1" dirty="0">
                <a:latin typeface="AR P丸ゴシック体M" panose="020F0600000000000000" pitchFamily="50" charset="-128"/>
                <a:ea typeface="AR P丸ゴシック体M" panose="020F0600000000000000" pitchFamily="50" charset="-128"/>
              </a:rPr>
              <a:t>それを自分で</a:t>
            </a:r>
            <a:endParaRPr lang="en-US" altLang="ja-JP" sz="1800" b="1" dirty="0">
              <a:latin typeface="AR P丸ゴシック体M" panose="020F0600000000000000" pitchFamily="50" charset="-128"/>
              <a:ea typeface="AR P丸ゴシック体M" panose="020F0600000000000000" pitchFamily="50" charset="-128"/>
            </a:endParaRPr>
          </a:p>
        </p:txBody>
      </p:sp>
      <p:sp>
        <p:nvSpPr>
          <p:cNvPr id="18" name="Text Box 3">
            <a:extLst>
              <a:ext uri="{FF2B5EF4-FFF2-40B4-BE49-F238E27FC236}">
                <a16:creationId xmlns:a16="http://schemas.microsoft.com/office/drawing/2014/main" id="{52554B15-6EE1-4FF7-B718-D901905A4D74}"/>
              </a:ext>
            </a:extLst>
          </p:cNvPr>
          <p:cNvSpPr txBox="1">
            <a:spLocks noChangeArrowheads="1"/>
          </p:cNvSpPr>
          <p:nvPr/>
        </p:nvSpPr>
        <p:spPr bwMode="auto">
          <a:xfrm>
            <a:off x="10351903" y="4471409"/>
            <a:ext cx="1593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None/>
            </a:pPr>
            <a:r>
              <a:rPr lang="ja-JP" altLang="en-US" sz="1800" b="1" dirty="0">
                <a:latin typeface="AR P丸ゴシック体M" panose="020F0600000000000000" pitchFamily="50" charset="-128"/>
                <a:ea typeface="AR P丸ゴシック体M" panose="020F0600000000000000" pitchFamily="50" charset="-128"/>
              </a:rPr>
              <a:t>する</a:t>
            </a:r>
            <a:endParaRPr lang="en-US" altLang="ja-JP" sz="1800" b="1" dirty="0">
              <a:latin typeface="AR P丸ゴシック体M" panose="020F0600000000000000" pitchFamily="50" charset="-128"/>
              <a:ea typeface="AR P丸ゴシック体M" panose="020F0600000000000000" pitchFamily="50" charset="-128"/>
            </a:endParaRPr>
          </a:p>
        </p:txBody>
      </p:sp>
      <p:sp>
        <p:nvSpPr>
          <p:cNvPr id="19" name="Text Box 3">
            <a:extLst>
              <a:ext uri="{FF2B5EF4-FFF2-40B4-BE49-F238E27FC236}">
                <a16:creationId xmlns:a16="http://schemas.microsoft.com/office/drawing/2014/main" id="{342DB69E-8A5E-49EC-8744-2E89BBB09C36}"/>
              </a:ext>
            </a:extLst>
          </p:cNvPr>
          <p:cNvSpPr txBox="1">
            <a:spLocks noChangeArrowheads="1"/>
          </p:cNvSpPr>
          <p:nvPr/>
        </p:nvSpPr>
        <p:spPr bwMode="auto">
          <a:xfrm>
            <a:off x="7183183" y="4885942"/>
            <a:ext cx="1436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None/>
            </a:pPr>
            <a:r>
              <a:rPr lang="ja-JP" altLang="en-US" sz="1800" b="1" dirty="0">
                <a:latin typeface="AR P丸ゴシック体M" panose="020F0600000000000000" pitchFamily="50" charset="-128"/>
                <a:ea typeface="AR P丸ゴシック体M" panose="020F0600000000000000" pitchFamily="50" charset="-128"/>
              </a:rPr>
              <a:t>すると</a:t>
            </a:r>
            <a:endParaRPr lang="en-US" altLang="ja-JP" sz="1800" b="1" dirty="0">
              <a:latin typeface="AR P丸ゴシック体M" panose="020F0600000000000000" pitchFamily="50" charset="-128"/>
              <a:ea typeface="AR P丸ゴシック体M" panose="020F0600000000000000" pitchFamily="50" charset="-128"/>
            </a:endParaRPr>
          </a:p>
        </p:txBody>
      </p:sp>
      <p:sp>
        <p:nvSpPr>
          <p:cNvPr id="20" name="Text Box 3">
            <a:extLst>
              <a:ext uri="{FF2B5EF4-FFF2-40B4-BE49-F238E27FC236}">
                <a16:creationId xmlns:a16="http://schemas.microsoft.com/office/drawing/2014/main" id="{0C39D2D5-221A-4C11-8DE9-9F7C70CDC965}"/>
              </a:ext>
            </a:extLst>
          </p:cNvPr>
          <p:cNvSpPr txBox="1">
            <a:spLocks noChangeArrowheads="1"/>
          </p:cNvSpPr>
          <p:nvPr/>
        </p:nvSpPr>
        <p:spPr bwMode="auto">
          <a:xfrm>
            <a:off x="10426597" y="5895840"/>
            <a:ext cx="1593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None/>
            </a:pPr>
            <a:r>
              <a:rPr lang="ja-JP" altLang="en-US" sz="1800" b="1" dirty="0">
                <a:latin typeface="AR P丸ゴシック体M" panose="020F0600000000000000" pitchFamily="50" charset="-128"/>
                <a:ea typeface="AR P丸ゴシック体M" panose="020F0600000000000000" pitchFamily="50" charset="-128"/>
              </a:rPr>
              <a:t>が出る</a:t>
            </a:r>
            <a:endParaRPr lang="en-US" altLang="ja-JP" sz="1800" b="1" dirty="0">
              <a:latin typeface="AR P丸ゴシック体M" panose="020F0600000000000000" pitchFamily="50" charset="-128"/>
              <a:ea typeface="AR P丸ゴシック体M" panose="020F0600000000000000" pitchFamily="50" charset="-128"/>
            </a:endParaRPr>
          </a:p>
        </p:txBody>
      </p:sp>
      <p:sp>
        <p:nvSpPr>
          <p:cNvPr id="21" name="Text Box 3">
            <a:extLst>
              <a:ext uri="{FF2B5EF4-FFF2-40B4-BE49-F238E27FC236}">
                <a16:creationId xmlns:a16="http://schemas.microsoft.com/office/drawing/2014/main" id="{50D0FB32-737D-48E4-B2D2-1FC5207CC19B}"/>
              </a:ext>
            </a:extLst>
          </p:cNvPr>
          <p:cNvSpPr txBox="1">
            <a:spLocks noChangeArrowheads="1"/>
          </p:cNvSpPr>
          <p:nvPr/>
        </p:nvSpPr>
        <p:spPr bwMode="auto">
          <a:xfrm>
            <a:off x="10351905" y="2612462"/>
            <a:ext cx="1593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None/>
            </a:pPr>
            <a:r>
              <a:rPr lang="ja-JP" altLang="en-US" sz="1800" b="1" dirty="0">
                <a:latin typeface="AR P丸ゴシック体M" panose="020F0600000000000000" pitchFamily="50" charset="-128"/>
                <a:ea typeface="AR P丸ゴシック体M" panose="020F0600000000000000" pitchFamily="50" charset="-128"/>
              </a:rPr>
              <a:t>があると</a:t>
            </a:r>
            <a:endParaRPr lang="en-US" altLang="ja-JP" sz="1800" b="1" dirty="0">
              <a:latin typeface="AR P丸ゴシック体M" panose="020F0600000000000000" pitchFamily="50" charset="-128"/>
              <a:ea typeface="AR P丸ゴシック体M" panose="020F0600000000000000" pitchFamily="50" charset="-128"/>
            </a:endParaRPr>
          </a:p>
        </p:txBody>
      </p:sp>
      <p:sp>
        <p:nvSpPr>
          <p:cNvPr id="25" name="テキスト ボックス 24">
            <a:extLst>
              <a:ext uri="{FF2B5EF4-FFF2-40B4-BE49-F238E27FC236}">
                <a16:creationId xmlns:a16="http://schemas.microsoft.com/office/drawing/2014/main" id="{2E88B546-CD25-4688-9D83-78AE6CB6944A}"/>
              </a:ext>
            </a:extLst>
          </p:cNvPr>
          <p:cNvSpPr txBox="1"/>
          <p:nvPr/>
        </p:nvSpPr>
        <p:spPr>
          <a:xfrm>
            <a:off x="1961039" y="2105698"/>
            <a:ext cx="5179063" cy="3600000"/>
          </a:xfrm>
          <a:prstGeom prst="rect">
            <a:avLst/>
          </a:prstGeom>
          <a:noFill/>
        </p:spPr>
        <p:txBody>
          <a:bodyPr wrap="square" lIns="0" tIns="0" rIns="0" bIns="0" rtlCol="0">
            <a:noAutofit/>
          </a:bodyPr>
          <a:lstStyle/>
          <a:p>
            <a:r>
              <a:rPr lang="ja-JP" altLang="en-US" sz="2400" dirty="0">
                <a:latin typeface="AR P丸ゴシック体M" panose="020F0600000000000000" pitchFamily="50" charset="-128"/>
                <a:ea typeface="AR P丸ゴシック体M" panose="020F0600000000000000" pitchFamily="50" charset="-128"/>
              </a:rPr>
              <a:t>　ストレスにはメカニズム</a:t>
            </a:r>
            <a:r>
              <a:rPr lang="en-US" altLang="ja-JP" sz="2400" dirty="0">
                <a:latin typeface="AR P丸ゴシック体M" panose="020F0600000000000000" pitchFamily="50" charset="-128"/>
                <a:ea typeface="AR P丸ゴシック体M" panose="020F0600000000000000" pitchFamily="50" charset="-128"/>
              </a:rPr>
              <a:t>(</a:t>
            </a:r>
            <a:r>
              <a:rPr lang="ja-JP" altLang="en-US" sz="2400" dirty="0">
                <a:latin typeface="AR P丸ゴシック体M" panose="020F0600000000000000" pitchFamily="50" charset="-128"/>
                <a:ea typeface="AR P丸ゴシック体M" panose="020F0600000000000000" pitchFamily="50" charset="-128"/>
              </a:rPr>
              <a:t>仕組み</a:t>
            </a:r>
            <a:r>
              <a:rPr lang="en-US" altLang="ja-JP" sz="2400" dirty="0">
                <a:latin typeface="AR P丸ゴシック体M" panose="020F0600000000000000" pitchFamily="50" charset="-128"/>
                <a:ea typeface="AR P丸ゴシック体M" panose="020F0600000000000000" pitchFamily="50" charset="-128"/>
              </a:rPr>
              <a:t>)</a:t>
            </a:r>
            <a:r>
              <a:rPr lang="ja-JP" altLang="en-US" sz="2400" dirty="0">
                <a:latin typeface="AR P丸ゴシック体M" panose="020F0600000000000000" pitchFamily="50" charset="-128"/>
                <a:ea typeface="AR P丸ゴシック体M" panose="020F0600000000000000" pitchFamily="50" charset="-128"/>
              </a:rPr>
              <a:t>があるんだ。これは，ストレスのメカニズム。</a:t>
            </a:r>
          </a:p>
          <a:p>
            <a:r>
              <a:rPr lang="ja-JP" altLang="en-US" sz="2400" dirty="0">
                <a:latin typeface="AR P丸ゴシック体M" panose="020F0600000000000000" pitchFamily="50" charset="-128"/>
                <a:ea typeface="AR P丸ゴシック体M" panose="020F0600000000000000" pitchFamily="50" charset="-128"/>
              </a:rPr>
              <a:t>　</a:t>
            </a:r>
            <a:endParaRPr kumimoji="1" lang="ja-JP" altLang="en-US" sz="2400" dirty="0">
              <a:latin typeface="AR P丸ゴシック体M" panose="020F0600000000000000" pitchFamily="50" charset="-128"/>
              <a:ea typeface="AR P丸ゴシック体M" panose="020F0600000000000000" pitchFamily="50" charset="-128"/>
            </a:endParaRPr>
          </a:p>
        </p:txBody>
      </p:sp>
      <p:cxnSp>
        <p:nvCxnSpPr>
          <p:cNvPr id="33" name="直線矢印コネクタ 24">
            <a:extLst>
              <a:ext uri="{FF2B5EF4-FFF2-40B4-BE49-F238E27FC236}">
                <a16:creationId xmlns:a16="http://schemas.microsoft.com/office/drawing/2014/main" id="{A1E25B58-58CA-4186-8D1B-18B981455C06}"/>
              </a:ext>
            </a:extLst>
          </p:cNvPr>
          <p:cNvCxnSpPr>
            <a:cxnSpLocks noChangeShapeType="1"/>
          </p:cNvCxnSpPr>
          <p:nvPr/>
        </p:nvCxnSpPr>
        <p:spPr bwMode="auto">
          <a:xfrm>
            <a:off x="8946880" y="3591316"/>
            <a:ext cx="0" cy="452330"/>
          </a:xfrm>
          <a:prstGeom prst="straightConnector1">
            <a:avLst/>
          </a:prstGeom>
          <a:noFill/>
          <a:ln w="3810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24">
            <a:extLst>
              <a:ext uri="{FF2B5EF4-FFF2-40B4-BE49-F238E27FC236}">
                <a16:creationId xmlns:a16="http://schemas.microsoft.com/office/drawing/2014/main" id="{2A91BAF5-04E3-44E0-BED9-5428D21CC740}"/>
              </a:ext>
            </a:extLst>
          </p:cNvPr>
          <p:cNvCxnSpPr>
            <a:cxnSpLocks noChangeShapeType="1"/>
          </p:cNvCxnSpPr>
          <p:nvPr/>
        </p:nvCxnSpPr>
        <p:spPr bwMode="auto">
          <a:xfrm>
            <a:off x="8946880" y="4505526"/>
            <a:ext cx="0" cy="735945"/>
          </a:xfrm>
          <a:prstGeom prst="straightConnector1">
            <a:avLst/>
          </a:prstGeom>
          <a:noFill/>
          <a:ln w="3810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a:extLst>
              <a:ext uri="{FF2B5EF4-FFF2-40B4-BE49-F238E27FC236}">
                <a16:creationId xmlns:a16="http://schemas.microsoft.com/office/drawing/2014/main" id="{A6B8877C-1E05-4E51-BA07-5CD48062B743}"/>
              </a:ext>
            </a:extLst>
          </p:cNvPr>
          <p:cNvSpPr txBox="1"/>
          <p:nvPr/>
        </p:nvSpPr>
        <p:spPr>
          <a:xfrm>
            <a:off x="1944796" y="2856075"/>
            <a:ext cx="5179063" cy="3600000"/>
          </a:xfrm>
          <a:prstGeom prst="rect">
            <a:avLst/>
          </a:prstGeom>
          <a:noFill/>
        </p:spPr>
        <p:txBody>
          <a:bodyPr wrap="square" lIns="0" tIns="0" rIns="0" bIns="0" rtlCol="0">
            <a:noAutofit/>
          </a:bodyPr>
          <a:lstStyle/>
          <a:p>
            <a:r>
              <a:rPr lang="ja-JP" altLang="en-US" sz="2400" dirty="0">
                <a:latin typeface="AR P丸ゴシック体M" panose="020F0600000000000000" pitchFamily="50" charset="-128"/>
                <a:ea typeface="AR P丸ゴシック体M" panose="020F0600000000000000" pitchFamily="50" charset="-128"/>
              </a:rPr>
              <a:t>　例えば，大勢の前で発表するという刺激を，嫌だと評価すれば「お腹が痛くなる」「緊張して不安になる」などの反応が出てしまうけれど，これを嬉しいと評価すると「ワクワクする」「笑顔になる」などの反応が出るんだ。このように，刺激（ストレスの原因）をどのように自分が評価するかによって，良いストレスか悪いストレスかに決まるんだよ。</a:t>
            </a:r>
            <a:endParaRPr kumimoji="1" lang="ja-JP" altLang="en-US" sz="2400" dirty="0">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277397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Effect transition="in" filter="fade">
                                      <p:cBhvr>
                                        <p:cTn id="12" dur="500"/>
                                        <p:tgtEl>
                                          <p:spTgt spid="20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p:bldP spid="2069" grpId="0"/>
      <p:bldP spid="8" grpId="0" animBg="1"/>
      <p:bldP spid="9" grpId="0" animBg="1"/>
      <p:bldP spid="10" grpId="0" animBg="1"/>
      <p:bldP spid="11" grpId="0" animBg="1"/>
      <p:bldP spid="14" grpId="0"/>
      <p:bldP spid="15" grpId="0"/>
      <p:bldP spid="16" grpId="0"/>
      <p:bldP spid="17" grpId="0"/>
      <p:bldP spid="18" grpId="0"/>
      <p:bldP spid="19" grpId="0"/>
      <p:bldP spid="20" grpId="0"/>
      <p:bldP spid="21" grpId="0"/>
      <p:bldP spid="2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正方形/長方形 2065">
            <a:extLst>
              <a:ext uri="{FF2B5EF4-FFF2-40B4-BE49-F238E27FC236}">
                <a16:creationId xmlns:a16="http://schemas.microsoft.com/office/drawing/2014/main" id="{C9986406-FFC2-4017-B0DA-A1B7DC0F8E0C}"/>
              </a:ext>
            </a:extLst>
          </p:cNvPr>
          <p:cNvSpPr/>
          <p:nvPr/>
        </p:nvSpPr>
        <p:spPr>
          <a:xfrm>
            <a:off x="1557325" y="666504"/>
            <a:ext cx="6510115" cy="646331"/>
          </a:xfrm>
          <a:prstGeom prst="rect">
            <a:avLst/>
          </a:prstGeom>
        </p:spPr>
        <p:txBody>
          <a:bodyPr wrap="none">
            <a:spAutoFit/>
          </a:bodyPr>
          <a:lstStyle/>
          <a:p>
            <a:r>
              <a:rPr lang="ja-JP" altLang="en-US" sz="3600" dirty="0"/>
              <a:t>Ｑ：「評価」をもっと詳しく教えて！</a:t>
            </a:r>
          </a:p>
        </p:txBody>
      </p:sp>
      <p:sp>
        <p:nvSpPr>
          <p:cNvPr id="2069" name="正方形/長方形 2068">
            <a:extLst>
              <a:ext uri="{FF2B5EF4-FFF2-40B4-BE49-F238E27FC236}">
                <a16:creationId xmlns:a16="http://schemas.microsoft.com/office/drawing/2014/main" id="{170F4EC9-E4EF-46AF-B0B6-0EA02C75E39A}"/>
              </a:ext>
            </a:extLst>
          </p:cNvPr>
          <p:cNvSpPr/>
          <p:nvPr/>
        </p:nvSpPr>
        <p:spPr>
          <a:xfrm>
            <a:off x="1557325" y="1312835"/>
            <a:ext cx="7311617" cy="646331"/>
          </a:xfrm>
          <a:prstGeom prst="rect">
            <a:avLst/>
          </a:prstGeom>
        </p:spPr>
        <p:txBody>
          <a:bodyPr wrap="none">
            <a:spAutoFit/>
          </a:bodyPr>
          <a:lstStyle/>
          <a:p>
            <a:r>
              <a:rPr lang="ja-JP" altLang="en-US" sz="3600" dirty="0"/>
              <a:t>Ａ：評価とは，考え方とも言えるんだ。</a:t>
            </a:r>
          </a:p>
        </p:txBody>
      </p:sp>
      <p:sp>
        <p:nvSpPr>
          <p:cNvPr id="5" name="テキスト ボックス 4">
            <a:extLst>
              <a:ext uri="{FF2B5EF4-FFF2-40B4-BE49-F238E27FC236}">
                <a16:creationId xmlns:a16="http://schemas.microsoft.com/office/drawing/2014/main" id="{AF0EF34B-9947-4F24-B4AE-01F07C616295}"/>
              </a:ext>
            </a:extLst>
          </p:cNvPr>
          <p:cNvSpPr txBox="1"/>
          <p:nvPr/>
        </p:nvSpPr>
        <p:spPr>
          <a:xfrm>
            <a:off x="1769126" y="2193825"/>
            <a:ext cx="8547533" cy="3600000"/>
          </a:xfrm>
          <a:prstGeom prst="rect">
            <a:avLst/>
          </a:prstGeom>
          <a:noFill/>
        </p:spPr>
        <p:txBody>
          <a:bodyPr wrap="square" lIns="0" tIns="0" rIns="0" bIns="0" rtlCol="0">
            <a:noAutofit/>
          </a:bodyPr>
          <a:lstStyle/>
          <a:p>
            <a:r>
              <a:rPr kumimoji="1" lang="ja-JP" altLang="en-US" sz="3200" dirty="0">
                <a:latin typeface="AR P丸ゴシック体M" panose="020F0600000000000000" pitchFamily="50" charset="-128"/>
                <a:ea typeface="AR P丸ゴシック体M" panose="020F0600000000000000" pitchFamily="50" charset="-128"/>
              </a:rPr>
              <a:t>例えば・・・</a:t>
            </a:r>
          </a:p>
        </p:txBody>
      </p:sp>
    </p:spTree>
    <p:extLst>
      <p:ext uri="{BB962C8B-B14F-4D97-AF65-F5344CB8AC3E}">
        <p14:creationId xmlns:p14="http://schemas.microsoft.com/office/powerpoint/2010/main" val="38671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Effect transition="in" filter="fade">
                                      <p:cBhvr>
                                        <p:cTn id="12" dur="500"/>
                                        <p:tgtEl>
                                          <p:spTgt spid="20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p:bldP spid="206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9F26EE7-E888-415B-83FC-BC1CB2F63C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2608" y="1677564"/>
            <a:ext cx="1415801" cy="1265992"/>
          </a:xfrm>
          <a:prstGeom prst="rect">
            <a:avLst/>
          </a:prstGeom>
          <a:noFill/>
          <a:ln>
            <a:noFill/>
          </a:ln>
        </p:spPr>
      </p:pic>
      <p:pic>
        <p:nvPicPr>
          <p:cNvPr id="14" name="図 13" descr="E:\117これ直す\最新のイラスト\14.jpg">
            <a:extLst>
              <a:ext uri="{FF2B5EF4-FFF2-40B4-BE49-F238E27FC236}">
                <a16:creationId xmlns:a16="http://schemas.microsoft.com/office/drawing/2014/main" id="{AF38375E-855C-40D0-AC64-6187A4AB4B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2792" y="3974809"/>
            <a:ext cx="1831516" cy="1465835"/>
          </a:xfrm>
          <a:prstGeom prst="rect">
            <a:avLst/>
          </a:prstGeom>
          <a:noFill/>
          <a:ln>
            <a:noFill/>
          </a:ln>
        </p:spPr>
      </p:pic>
      <p:sp>
        <p:nvSpPr>
          <p:cNvPr id="7" name="テキスト ボックス 1">
            <a:extLst>
              <a:ext uri="{FF2B5EF4-FFF2-40B4-BE49-F238E27FC236}">
                <a16:creationId xmlns:a16="http://schemas.microsoft.com/office/drawing/2014/main" id="{2934F2A6-C8C0-4BDA-8ED6-AEADF6723C79}"/>
              </a:ext>
            </a:extLst>
          </p:cNvPr>
          <p:cNvSpPr txBox="1"/>
          <p:nvPr/>
        </p:nvSpPr>
        <p:spPr>
          <a:xfrm>
            <a:off x="3323513" y="335691"/>
            <a:ext cx="5544973" cy="7146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800" kern="100" dirty="0">
                <a:effectLst/>
                <a:ea typeface="AR P丸ゴシック体M" panose="020F0600000000000000" pitchFamily="50" charset="-128"/>
                <a:cs typeface="Times New Roman" panose="02020603050405020304" pitchFamily="18" charset="0"/>
              </a:rPr>
              <a:t>起こった出来事（ストレスの原因）</a:t>
            </a:r>
            <a:endParaRPr lang="ja-JP" sz="2800" kern="100" dirty="0">
              <a:effectLst/>
              <a:ea typeface="游明朝" panose="02020400000000000000" pitchFamily="18" charset="-128"/>
              <a:cs typeface="Times New Roman" panose="02020603050405020304" pitchFamily="18" charset="0"/>
            </a:endParaRPr>
          </a:p>
        </p:txBody>
      </p:sp>
      <p:sp>
        <p:nvSpPr>
          <p:cNvPr id="8" name="角丸四角形 2">
            <a:extLst>
              <a:ext uri="{FF2B5EF4-FFF2-40B4-BE49-F238E27FC236}">
                <a16:creationId xmlns:a16="http://schemas.microsoft.com/office/drawing/2014/main" id="{5332C551-8FD2-4989-A220-8F77BE89B20F}"/>
              </a:ext>
            </a:extLst>
          </p:cNvPr>
          <p:cNvSpPr/>
          <p:nvPr/>
        </p:nvSpPr>
        <p:spPr>
          <a:xfrm>
            <a:off x="2173476" y="972549"/>
            <a:ext cx="7845047" cy="516016"/>
          </a:xfrm>
          <a:prstGeom prst="roundRect">
            <a:avLst/>
          </a:prstGeom>
          <a:ln w="57150">
            <a:solidFill>
              <a:srgbClr val="00B0F0"/>
            </a:solidFill>
          </a:ln>
        </p:spPr>
        <p:style>
          <a:lnRef idx="2">
            <a:schemeClr val="accent5"/>
          </a:lnRef>
          <a:fillRef idx="1">
            <a:schemeClr val="lt1"/>
          </a:fillRef>
          <a:effectRef idx="0">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800" kern="100" dirty="0">
                <a:effectLst/>
                <a:ea typeface="AR P丸ゴシック体M" panose="020F0600000000000000" pitchFamily="50" charset="-128"/>
                <a:cs typeface="Times New Roman" panose="02020603050405020304" pitchFamily="18" charset="0"/>
              </a:rPr>
              <a:t>Ａちゃんにあいさつをしたけど，返事がなかった。</a:t>
            </a:r>
            <a:endParaRPr lang="ja-JP" sz="2800" kern="100" dirty="0">
              <a:effectLst/>
              <a:ea typeface="游明朝" panose="02020400000000000000" pitchFamily="18" charset="-128"/>
              <a:cs typeface="Times New Roman" panose="02020603050405020304" pitchFamily="18" charset="0"/>
            </a:endParaRPr>
          </a:p>
        </p:txBody>
      </p:sp>
      <p:sp>
        <p:nvSpPr>
          <p:cNvPr id="9" name="テキスト ボックス 3">
            <a:extLst>
              <a:ext uri="{FF2B5EF4-FFF2-40B4-BE49-F238E27FC236}">
                <a16:creationId xmlns:a16="http://schemas.microsoft.com/office/drawing/2014/main" id="{BA93446B-C47F-42BA-ABEB-AF944CBC68B6}"/>
              </a:ext>
            </a:extLst>
          </p:cNvPr>
          <p:cNvSpPr txBox="1"/>
          <p:nvPr/>
        </p:nvSpPr>
        <p:spPr>
          <a:xfrm>
            <a:off x="1118462" y="1609407"/>
            <a:ext cx="4223475" cy="45741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2800" kern="100" dirty="0">
                <a:effectLst/>
                <a:ea typeface="AR P丸ゴシック体M" panose="020F0600000000000000" pitchFamily="50" charset="-128"/>
                <a:cs typeface="Times New Roman" panose="02020603050405020304" pitchFamily="18" charset="0"/>
              </a:rPr>
              <a:t>そこであなたの評価は</a:t>
            </a:r>
            <a:endParaRPr lang="ja-JP" sz="2800" kern="100" dirty="0">
              <a:effectLst/>
              <a:ea typeface="游明朝" panose="02020400000000000000" pitchFamily="18" charset="-128"/>
              <a:cs typeface="Times New Roman" panose="02020603050405020304" pitchFamily="18" charset="0"/>
            </a:endParaRPr>
          </a:p>
        </p:txBody>
      </p:sp>
      <p:sp>
        <p:nvSpPr>
          <p:cNvPr id="10" name="テキスト ボックス 15">
            <a:extLst>
              <a:ext uri="{FF2B5EF4-FFF2-40B4-BE49-F238E27FC236}">
                <a16:creationId xmlns:a16="http://schemas.microsoft.com/office/drawing/2014/main" id="{00A81F2F-A411-4E4B-996B-F0B05F184ED8}"/>
              </a:ext>
            </a:extLst>
          </p:cNvPr>
          <p:cNvSpPr txBox="1"/>
          <p:nvPr/>
        </p:nvSpPr>
        <p:spPr>
          <a:xfrm>
            <a:off x="650382" y="4530519"/>
            <a:ext cx="6363261" cy="5753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ea typeface="AR P丸ゴシック体M" panose="020F0600000000000000" pitchFamily="50" charset="-128"/>
                <a:cs typeface="Times New Roman" panose="02020603050405020304" pitchFamily="18" charset="0"/>
              </a:rPr>
              <a:t>④「私のあいさつ聞こえなかったのかも」</a:t>
            </a:r>
            <a:endParaRPr lang="ja-JP" sz="2800" kern="100" dirty="0">
              <a:effectLst/>
              <a:ea typeface="游明朝" panose="02020400000000000000" pitchFamily="18"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BEDF93D1-1A0F-41DF-8DB1-50C37FC245A0}"/>
              </a:ext>
            </a:extLst>
          </p:cNvPr>
          <p:cNvGrpSpPr/>
          <p:nvPr/>
        </p:nvGrpSpPr>
        <p:grpSpPr>
          <a:xfrm>
            <a:off x="7966155" y="4818174"/>
            <a:ext cx="2881068" cy="1484690"/>
            <a:chOff x="0" y="0"/>
            <a:chExt cx="1867633" cy="586682"/>
          </a:xfrm>
        </p:grpSpPr>
        <p:sp>
          <p:nvSpPr>
            <p:cNvPr id="12" name="テキスト ボックス 26">
              <a:extLst>
                <a:ext uri="{FF2B5EF4-FFF2-40B4-BE49-F238E27FC236}">
                  <a16:creationId xmlns:a16="http://schemas.microsoft.com/office/drawing/2014/main" id="{68CD9C82-7D7C-4AEB-B6F6-F8215EBE7D1B}"/>
                </a:ext>
              </a:extLst>
            </p:cNvPr>
            <p:cNvSpPr txBox="1"/>
            <p:nvPr/>
          </p:nvSpPr>
          <p:spPr>
            <a:xfrm>
              <a:off x="0" y="0"/>
              <a:ext cx="1867633" cy="4220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latin typeface="游明朝" panose="02020400000000000000" pitchFamily="18" charset="-128"/>
                  <a:ea typeface="AR P丸ゴシック体M" panose="020F0600000000000000" pitchFamily="50" charset="-128"/>
                  <a:cs typeface="Times New Roman" panose="02020603050405020304" pitchFamily="18" charset="0"/>
                </a:rPr>
                <a:t>「気にしない」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39">
              <a:extLst>
                <a:ext uri="{FF2B5EF4-FFF2-40B4-BE49-F238E27FC236}">
                  <a16:creationId xmlns:a16="http://schemas.microsoft.com/office/drawing/2014/main" id="{85F4BDB6-F882-4E3C-99BE-74275B737666}"/>
                </a:ext>
              </a:extLst>
            </p:cNvPr>
            <p:cNvSpPr txBox="1"/>
            <p:nvPr/>
          </p:nvSpPr>
          <p:spPr>
            <a:xfrm>
              <a:off x="0" y="164651"/>
              <a:ext cx="1867633" cy="4220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latin typeface="游明朝" panose="02020400000000000000" pitchFamily="18" charset="-128"/>
                  <a:ea typeface="AR P丸ゴシック体M" panose="020F0600000000000000" pitchFamily="50" charset="-128"/>
                  <a:cs typeface="Times New Roman" panose="02020603050405020304" pitchFamily="18" charset="0"/>
                </a:rPr>
                <a:t>「気にならない」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5" name="テキスト ボックス 6">
            <a:extLst>
              <a:ext uri="{FF2B5EF4-FFF2-40B4-BE49-F238E27FC236}">
                <a16:creationId xmlns:a16="http://schemas.microsoft.com/office/drawing/2014/main" id="{1D313F34-78FC-453F-901B-B35ABD9541C2}"/>
              </a:ext>
            </a:extLst>
          </p:cNvPr>
          <p:cNvSpPr txBox="1"/>
          <p:nvPr/>
        </p:nvSpPr>
        <p:spPr>
          <a:xfrm>
            <a:off x="6850065" y="1609407"/>
            <a:ext cx="3354591" cy="45741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2800" kern="100" dirty="0">
                <a:effectLst/>
                <a:ea typeface="AR P丸ゴシック体M" panose="020F0600000000000000" pitchFamily="50" charset="-128"/>
                <a:cs typeface="Times New Roman" panose="02020603050405020304" pitchFamily="18" charset="0"/>
              </a:rPr>
              <a:t>出てくる「感情」</a:t>
            </a:r>
            <a:endParaRPr lang="ja-JP" sz="2800" kern="100" dirty="0">
              <a:effectLst/>
              <a:ea typeface="游明朝" panose="02020400000000000000" pitchFamily="18" charset="-128"/>
              <a:cs typeface="Times New Roman" panose="02020603050405020304" pitchFamily="18" charset="0"/>
            </a:endParaRPr>
          </a:p>
        </p:txBody>
      </p:sp>
      <p:pic>
        <p:nvPicPr>
          <p:cNvPr id="17" name="怒り">
            <a:extLst>
              <a:ext uri="{FF2B5EF4-FFF2-40B4-BE49-F238E27FC236}">
                <a16:creationId xmlns:a16="http://schemas.microsoft.com/office/drawing/2014/main" id="{1DB6F1E4-7FD0-460B-B88B-FACF5BCCE4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92270">
            <a:off x="9483879" y="2882857"/>
            <a:ext cx="1318023" cy="1152782"/>
          </a:xfrm>
          <a:prstGeom prst="rect">
            <a:avLst/>
          </a:prstGeom>
          <a:noFill/>
          <a:ln>
            <a:noFill/>
          </a:ln>
        </p:spPr>
      </p:pic>
      <p:sp>
        <p:nvSpPr>
          <p:cNvPr id="18" name="テキスト ボックス 7">
            <a:extLst>
              <a:ext uri="{FF2B5EF4-FFF2-40B4-BE49-F238E27FC236}">
                <a16:creationId xmlns:a16="http://schemas.microsoft.com/office/drawing/2014/main" id="{1B7FE1BB-376C-4652-9F4D-89F0829F9793}"/>
              </a:ext>
            </a:extLst>
          </p:cNvPr>
          <p:cNvSpPr txBox="1"/>
          <p:nvPr/>
        </p:nvSpPr>
        <p:spPr>
          <a:xfrm>
            <a:off x="650382" y="2360706"/>
            <a:ext cx="5293806"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ea typeface="ＭＳ 明朝" panose="02020609040205080304" pitchFamily="17" charset="-128"/>
                <a:cs typeface="ＭＳ 明朝" panose="02020609040205080304" pitchFamily="17" charset="-128"/>
              </a:rPr>
              <a:t>➀</a:t>
            </a:r>
            <a:r>
              <a:rPr lang="ja-JP" sz="2800" kern="100" dirty="0">
                <a:effectLst/>
                <a:ea typeface="AR P丸ゴシック体M" panose="020F0600000000000000" pitchFamily="50" charset="-128"/>
                <a:cs typeface="Times New Roman" panose="02020603050405020304" pitchFamily="18" charset="0"/>
              </a:rPr>
              <a:t>「Ａちゃん私に怒ってるんだ・・・」</a:t>
            </a:r>
            <a:endParaRPr lang="ja-JP" sz="2800" kern="100" dirty="0">
              <a:effectLst/>
              <a:ea typeface="游明朝" panose="02020400000000000000" pitchFamily="18" charset="-128"/>
              <a:cs typeface="Times New Roman" panose="02020603050405020304" pitchFamily="18" charset="0"/>
            </a:endParaRPr>
          </a:p>
        </p:txBody>
      </p:sp>
      <p:sp>
        <p:nvSpPr>
          <p:cNvPr id="19" name="テキスト ボックス 9">
            <a:extLst>
              <a:ext uri="{FF2B5EF4-FFF2-40B4-BE49-F238E27FC236}">
                <a16:creationId xmlns:a16="http://schemas.microsoft.com/office/drawing/2014/main" id="{3E771427-C03D-47DB-BCDC-3714173DCECE}"/>
              </a:ext>
            </a:extLst>
          </p:cNvPr>
          <p:cNvSpPr txBox="1"/>
          <p:nvPr/>
        </p:nvSpPr>
        <p:spPr>
          <a:xfrm>
            <a:off x="650382" y="2993970"/>
            <a:ext cx="6593205"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ea typeface="AR P丸ゴシック体M" panose="020F0600000000000000" pitchFamily="50" charset="-128"/>
                <a:cs typeface="Times New Roman" panose="02020603050405020304" pitchFamily="18" charset="0"/>
              </a:rPr>
              <a:t>②「私なにかしたのかなぁ・・・」</a:t>
            </a:r>
            <a:endParaRPr lang="ja-JP" sz="2800" kern="100" dirty="0">
              <a:effectLst/>
              <a:ea typeface="游明朝" panose="02020400000000000000" pitchFamily="18" charset="-128"/>
              <a:cs typeface="Times New Roman" panose="02020603050405020304" pitchFamily="18" charset="0"/>
            </a:endParaRPr>
          </a:p>
        </p:txBody>
      </p:sp>
      <p:sp>
        <p:nvSpPr>
          <p:cNvPr id="20" name="テキスト ボックス 10">
            <a:extLst>
              <a:ext uri="{FF2B5EF4-FFF2-40B4-BE49-F238E27FC236}">
                <a16:creationId xmlns:a16="http://schemas.microsoft.com/office/drawing/2014/main" id="{1322C229-ED9D-45CF-847B-5D30F151FBEC}"/>
              </a:ext>
            </a:extLst>
          </p:cNvPr>
          <p:cNvSpPr txBox="1"/>
          <p:nvPr/>
        </p:nvSpPr>
        <p:spPr>
          <a:xfrm>
            <a:off x="650382" y="3630349"/>
            <a:ext cx="4035270"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ea typeface="AR P丸ゴシック体M" panose="020F0600000000000000" pitchFamily="50" charset="-128"/>
                <a:cs typeface="Times New Roman" panose="02020603050405020304" pitchFamily="18" charset="0"/>
              </a:rPr>
              <a:t>③「私のことを無視した」</a:t>
            </a:r>
            <a:endParaRPr lang="ja-JP" sz="2800" kern="100" dirty="0">
              <a:effectLst/>
              <a:ea typeface="游明朝" panose="02020400000000000000" pitchFamily="18" charset="-128"/>
              <a:cs typeface="Times New Roman" panose="02020603050405020304" pitchFamily="18" charset="0"/>
            </a:endParaRPr>
          </a:p>
        </p:txBody>
      </p:sp>
      <p:sp>
        <p:nvSpPr>
          <p:cNvPr id="21" name="テキスト ボックス 44">
            <a:extLst>
              <a:ext uri="{FF2B5EF4-FFF2-40B4-BE49-F238E27FC236}">
                <a16:creationId xmlns:a16="http://schemas.microsoft.com/office/drawing/2014/main" id="{686367E7-DE7C-410A-B280-06B718B9E1DB}"/>
              </a:ext>
            </a:extLst>
          </p:cNvPr>
          <p:cNvSpPr txBox="1"/>
          <p:nvPr/>
        </p:nvSpPr>
        <p:spPr>
          <a:xfrm>
            <a:off x="7556235" y="2363035"/>
            <a:ext cx="2436373" cy="34226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a:effectLst/>
                <a:latin typeface="游明朝" panose="02020400000000000000" pitchFamily="18" charset="-128"/>
                <a:ea typeface="AR P丸ゴシック体M" panose="020F0600000000000000" pitchFamily="50" charset="-128"/>
                <a:cs typeface="Times New Roman" panose="02020603050405020304" pitchFamily="18" charset="0"/>
              </a:rPr>
              <a:t>「悲しみ」</a:t>
            </a:r>
            <a:endParaRPr lang="ja-JP" sz="2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テキスト ボックス 45">
            <a:extLst>
              <a:ext uri="{FF2B5EF4-FFF2-40B4-BE49-F238E27FC236}">
                <a16:creationId xmlns:a16="http://schemas.microsoft.com/office/drawing/2014/main" id="{9D8E8180-EA8A-4D1B-9303-2AE18C87CBAB}"/>
              </a:ext>
            </a:extLst>
          </p:cNvPr>
          <p:cNvSpPr txBox="1"/>
          <p:nvPr/>
        </p:nvSpPr>
        <p:spPr>
          <a:xfrm>
            <a:off x="7556233" y="3632544"/>
            <a:ext cx="2436373" cy="34226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latin typeface="游明朝" panose="02020400000000000000" pitchFamily="18" charset="-128"/>
                <a:ea typeface="AR P丸ゴシック体M" panose="020F0600000000000000" pitchFamily="50" charset="-128"/>
                <a:cs typeface="Times New Roman" panose="02020603050405020304" pitchFamily="18" charset="0"/>
              </a:rPr>
              <a:t>「怒　り」</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テキスト ボックス 46">
            <a:extLst>
              <a:ext uri="{FF2B5EF4-FFF2-40B4-BE49-F238E27FC236}">
                <a16:creationId xmlns:a16="http://schemas.microsoft.com/office/drawing/2014/main" id="{026BFCB7-D2F5-476D-9CB4-D7A58594BAB8}"/>
              </a:ext>
            </a:extLst>
          </p:cNvPr>
          <p:cNvSpPr txBox="1"/>
          <p:nvPr/>
        </p:nvSpPr>
        <p:spPr>
          <a:xfrm>
            <a:off x="7556234" y="2999713"/>
            <a:ext cx="2436373" cy="34226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latin typeface="游明朝" panose="02020400000000000000" pitchFamily="18" charset="-128"/>
                <a:ea typeface="AR P丸ゴシック体M" panose="020F0600000000000000" pitchFamily="50" charset="-128"/>
                <a:cs typeface="Times New Roman" panose="02020603050405020304" pitchFamily="18" charset="0"/>
              </a:rPr>
              <a:t>「不　安」</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テキスト ボックス 20">
            <a:extLst>
              <a:ext uri="{FF2B5EF4-FFF2-40B4-BE49-F238E27FC236}">
                <a16:creationId xmlns:a16="http://schemas.microsoft.com/office/drawing/2014/main" id="{EF99D5F8-17CB-4552-8D74-19C432941180}"/>
              </a:ext>
            </a:extLst>
          </p:cNvPr>
          <p:cNvSpPr txBox="1"/>
          <p:nvPr/>
        </p:nvSpPr>
        <p:spPr>
          <a:xfrm>
            <a:off x="7527932" y="4330798"/>
            <a:ext cx="1547637" cy="34226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latin typeface="游明朝" panose="02020400000000000000" pitchFamily="18" charset="-128"/>
                <a:ea typeface="AR P丸ゴシック体M" panose="020F0600000000000000" pitchFamily="50" charset="-128"/>
                <a:cs typeface="Times New Roman" panose="02020603050405020304" pitchFamily="18" charset="0"/>
              </a:rPr>
              <a:t>「楽　観」</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右矢印 50">
            <a:extLst>
              <a:ext uri="{FF2B5EF4-FFF2-40B4-BE49-F238E27FC236}">
                <a16:creationId xmlns:a16="http://schemas.microsoft.com/office/drawing/2014/main" id="{CF0F89CF-5D98-4BF9-85FB-08765E2A9829}"/>
              </a:ext>
            </a:extLst>
          </p:cNvPr>
          <p:cNvSpPr/>
          <p:nvPr/>
        </p:nvSpPr>
        <p:spPr>
          <a:xfrm>
            <a:off x="6096000" y="2427698"/>
            <a:ext cx="881418" cy="342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右矢印 50">
            <a:extLst>
              <a:ext uri="{FF2B5EF4-FFF2-40B4-BE49-F238E27FC236}">
                <a16:creationId xmlns:a16="http://schemas.microsoft.com/office/drawing/2014/main" id="{F791AF53-49D2-47EC-9F9B-031B90C166B6}"/>
              </a:ext>
            </a:extLst>
          </p:cNvPr>
          <p:cNvSpPr/>
          <p:nvPr/>
        </p:nvSpPr>
        <p:spPr>
          <a:xfrm>
            <a:off x="6094171" y="3056253"/>
            <a:ext cx="881418" cy="342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右矢印 50">
            <a:extLst>
              <a:ext uri="{FF2B5EF4-FFF2-40B4-BE49-F238E27FC236}">
                <a16:creationId xmlns:a16="http://schemas.microsoft.com/office/drawing/2014/main" id="{C4B34CD5-DF72-48F0-B6DD-B4D897EA8767}"/>
              </a:ext>
            </a:extLst>
          </p:cNvPr>
          <p:cNvSpPr/>
          <p:nvPr/>
        </p:nvSpPr>
        <p:spPr>
          <a:xfrm>
            <a:off x="6113552" y="3697341"/>
            <a:ext cx="881418" cy="342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右矢印 14">
            <a:extLst>
              <a:ext uri="{FF2B5EF4-FFF2-40B4-BE49-F238E27FC236}">
                <a16:creationId xmlns:a16="http://schemas.microsoft.com/office/drawing/2014/main" id="{0CE79FA9-926C-4510-B945-776EEFC8F581}"/>
              </a:ext>
            </a:extLst>
          </p:cNvPr>
          <p:cNvSpPr/>
          <p:nvPr/>
        </p:nvSpPr>
        <p:spPr>
          <a:xfrm>
            <a:off x="7035523" y="4775283"/>
            <a:ext cx="715683" cy="575310"/>
          </a:xfrm>
          <a:prstGeom prst="rightArrow">
            <a:avLst/>
          </a:prstGeom>
          <a:solidFill>
            <a:srgbClr val="F6124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テキスト ボックス 21">
            <a:extLst>
              <a:ext uri="{FF2B5EF4-FFF2-40B4-BE49-F238E27FC236}">
                <a16:creationId xmlns:a16="http://schemas.microsoft.com/office/drawing/2014/main" id="{E435405E-4C74-4B59-9E89-476A69A9BFC1}"/>
              </a:ext>
            </a:extLst>
          </p:cNvPr>
          <p:cNvSpPr txBox="1"/>
          <p:nvPr/>
        </p:nvSpPr>
        <p:spPr>
          <a:xfrm>
            <a:off x="650382" y="5166898"/>
            <a:ext cx="6325207" cy="4965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kern="100" dirty="0">
                <a:effectLst/>
                <a:ea typeface="AR P丸ゴシック体M" panose="020F0600000000000000" pitchFamily="50" charset="-128"/>
                <a:cs typeface="Times New Roman" panose="02020603050405020304" pitchFamily="18" charset="0"/>
              </a:rPr>
              <a:t>⑤「用事があって急いでいたのかなぁ」</a:t>
            </a:r>
            <a:endParaRPr lang="ja-JP" sz="2800" kern="100" dirty="0">
              <a:effectLst/>
              <a:ea typeface="游明朝" panose="02020400000000000000" pitchFamily="18"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9F0BD23-4408-470F-A1F2-7203C22F2D57}"/>
              </a:ext>
            </a:extLst>
          </p:cNvPr>
          <p:cNvSpPr/>
          <p:nvPr/>
        </p:nvSpPr>
        <p:spPr>
          <a:xfrm>
            <a:off x="795810" y="5750629"/>
            <a:ext cx="10596722" cy="830997"/>
          </a:xfrm>
          <a:prstGeom prst="rect">
            <a:avLst/>
          </a:prstGeom>
        </p:spPr>
        <p:txBody>
          <a:bodyPr wrap="square">
            <a:spAutoFit/>
          </a:bodyPr>
          <a:lstStyle/>
          <a:p>
            <a:r>
              <a:rPr lang="ja-JP" altLang="en-US" sz="2400" dirty="0"/>
              <a:t>同じ出来事が起こっても，とらえ方によって「感じ方」や「ストレス」は変わってくるね。</a:t>
            </a:r>
          </a:p>
          <a:p>
            <a:r>
              <a:rPr lang="ja-JP" altLang="en-US" sz="2400" dirty="0"/>
              <a:t>考え方にはクセがある。　あなたはどのタイプ？</a:t>
            </a:r>
          </a:p>
        </p:txBody>
      </p:sp>
      <p:cxnSp>
        <p:nvCxnSpPr>
          <p:cNvPr id="4" name="直線コネクタ 3">
            <a:extLst>
              <a:ext uri="{FF2B5EF4-FFF2-40B4-BE49-F238E27FC236}">
                <a16:creationId xmlns:a16="http://schemas.microsoft.com/office/drawing/2014/main" id="{42FAAB60-0875-41B6-97A6-368F0CEA741A}"/>
              </a:ext>
            </a:extLst>
          </p:cNvPr>
          <p:cNvCxnSpPr/>
          <p:nvPr/>
        </p:nvCxnSpPr>
        <p:spPr>
          <a:xfrm>
            <a:off x="4173166" y="6166127"/>
            <a:ext cx="67509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85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par>
                                <p:cTn id="99" presetID="10" presetClass="entr" presetSubtype="0"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5" grpId="0" animBg="1"/>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テキスト ボックス 2064">
            <a:extLst>
              <a:ext uri="{FF2B5EF4-FFF2-40B4-BE49-F238E27FC236}">
                <a16:creationId xmlns:a16="http://schemas.microsoft.com/office/drawing/2014/main" id="{B5DBEEE1-A062-4777-A93C-B27D89B15F10}"/>
              </a:ext>
            </a:extLst>
          </p:cNvPr>
          <p:cNvSpPr txBox="1"/>
          <p:nvPr/>
        </p:nvSpPr>
        <p:spPr>
          <a:xfrm>
            <a:off x="1769127" y="2193825"/>
            <a:ext cx="8007171" cy="3600000"/>
          </a:xfrm>
          <a:prstGeom prst="rect">
            <a:avLst/>
          </a:prstGeom>
          <a:noFill/>
        </p:spPr>
        <p:txBody>
          <a:bodyPr wrap="square" lIns="0" tIns="0" rIns="0" bIns="0" rtlCol="0">
            <a:noAutofit/>
          </a:bodyPr>
          <a:lstStyle/>
          <a:p>
            <a:r>
              <a:rPr lang="ja-JP" altLang="en-US" sz="2800" dirty="0">
                <a:latin typeface="AR P丸ゴシック体M" panose="020F0600000000000000" pitchFamily="50" charset="-128"/>
                <a:ea typeface="AR P丸ゴシック体M" panose="020F0600000000000000" pitchFamily="50" charset="-128"/>
              </a:rPr>
              <a:t>　誰だっていつもストレスを前向きには評価できないよね。だから，悪いストレスに悩むことがあって当然。悪いストレスとの付き合い方を勉強していこう！</a:t>
            </a:r>
            <a:endParaRPr kumimoji="1" lang="ja-JP" altLang="en-US" sz="2800" dirty="0">
              <a:latin typeface="AR P丸ゴシック体M" panose="020F0600000000000000" pitchFamily="50" charset="-128"/>
              <a:ea typeface="AR P丸ゴシック体M" panose="020F0600000000000000" pitchFamily="50" charset="-128"/>
            </a:endParaRPr>
          </a:p>
        </p:txBody>
      </p:sp>
      <p:sp>
        <p:nvSpPr>
          <p:cNvPr id="2066" name="正方形/長方形 2065">
            <a:extLst>
              <a:ext uri="{FF2B5EF4-FFF2-40B4-BE49-F238E27FC236}">
                <a16:creationId xmlns:a16="http://schemas.microsoft.com/office/drawing/2014/main" id="{C9986406-FFC2-4017-B0DA-A1B7DC0F8E0C}"/>
              </a:ext>
            </a:extLst>
          </p:cNvPr>
          <p:cNvSpPr/>
          <p:nvPr/>
        </p:nvSpPr>
        <p:spPr>
          <a:xfrm>
            <a:off x="1557325" y="666504"/>
            <a:ext cx="8443337" cy="646331"/>
          </a:xfrm>
          <a:prstGeom prst="rect">
            <a:avLst/>
          </a:prstGeom>
        </p:spPr>
        <p:txBody>
          <a:bodyPr wrap="none">
            <a:spAutoFit/>
          </a:bodyPr>
          <a:lstStyle/>
          <a:p>
            <a:r>
              <a:rPr lang="ja-JP" altLang="en-US" sz="3600" dirty="0"/>
              <a:t>Ｑ：悪いストレスに悩まされるのは私だけ？</a:t>
            </a:r>
          </a:p>
        </p:txBody>
      </p:sp>
      <p:sp>
        <p:nvSpPr>
          <p:cNvPr id="2069" name="正方形/長方形 2068">
            <a:extLst>
              <a:ext uri="{FF2B5EF4-FFF2-40B4-BE49-F238E27FC236}">
                <a16:creationId xmlns:a16="http://schemas.microsoft.com/office/drawing/2014/main" id="{170F4EC9-E4EF-46AF-B0B6-0EA02C75E39A}"/>
              </a:ext>
            </a:extLst>
          </p:cNvPr>
          <p:cNvSpPr/>
          <p:nvPr/>
        </p:nvSpPr>
        <p:spPr>
          <a:xfrm>
            <a:off x="1557325" y="1312835"/>
            <a:ext cx="5713424" cy="646331"/>
          </a:xfrm>
          <a:prstGeom prst="rect">
            <a:avLst/>
          </a:prstGeom>
        </p:spPr>
        <p:txBody>
          <a:bodyPr wrap="none">
            <a:spAutoFit/>
          </a:bodyPr>
          <a:lstStyle/>
          <a:p>
            <a:r>
              <a:rPr lang="ja-JP" altLang="en-US" sz="3600" dirty="0"/>
              <a:t>Ａ：ストレスは誰にでもある！</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9287" y="3810010"/>
            <a:ext cx="4192999" cy="2769650"/>
          </a:xfrm>
          <a:prstGeom prst="rect">
            <a:avLst/>
          </a:prstGeom>
        </p:spPr>
      </p:pic>
    </p:spTree>
    <p:extLst>
      <p:ext uri="{BB962C8B-B14F-4D97-AF65-F5344CB8AC3E}">
        <p14:creationId xmlns:p14="http://schemas.microsoft.com/office/powerpoint/2010/main" val="12801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Effect transition="in" filter="fade">
                                      <p:cBhvr>
                                        <p:cTn id="12" dur="500"/>
                                        <p:tgtEl>
                                          <p:spTgt spid="20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5"/>
                                        </p:tgtEl>
                                        <p:attrNameLst>
                                          <p:attrName>style.visibility</p:attrName>
                                        </p:attrNameLst>
                                      </p:cBhvr>
                                      <p:to>
                                        <p:strVal val="visible"/>
                                      </p:to>
                                    </p:set>
                                    <p:animEffect transition="in" filter="fade">
                                      <p:cBhvr>
                                        <p:cTn id="17" dur="500"/>
                                        <p:tgtEl>
                                          <p:spTgt spid="2065"/>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066" grpId="0"/>
      <p:bldP spid="20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テキスト ボックス 2064">
            <a:extLst>
              <a:ext uri="{FF2B5EF4-FFF2-40B4-BE49-F238E27FC236}">
                <a16:creationId xmlns:a16="http://schemas.microsoft.com/office/drawing/2014/main" id="{B5DBEEE1-A062-4777-A93C-B27D89B15F10}"/>
              </a:ext>
            </a:extLst>
          </p:cNvPr>
          <p:cNvSpPr txBox="1"/>
          <p:nvPr/>
        </p:nvSpPr>
        <p:spPr>
          <a:xfrm>
            <a:off x="1769126" y="2193825"/>
            <a:ext cx="8547533" cy="3600000"/>
          </a:xfrm>
          <a:prstGeom prst="rect">
            <a:avLst/>
          </a:prstGeom>
          <a:noFill/>
        </p:spPr>
        <p:txBody>
          <a:bodyPr wrap="square" lIns="0" tIns="0" rIns="0" bIns="0" rtlCol="0">
            <a:noAutofit/>
          </a:bodyPr>
          <a:lstStyle/>
          <a:p>
            <a:r>
              <a:rPr lang="ja-JP" altLang="en-US" sz="2800" dirty="0">
                <a:latin typeface="AR P丸ゴシック体M" panose="020F0600000000000000" pitchFamily="50" charset="-128"/>
                <a:ea typeface="AR P丸ゴシック体M" panose="020F0600000000000000" pitchFamily="50" charset="-128"/>
              </a:rPr>
              <a:t>　ストレスは誰にでもあるもの。しかも，ストレスの原因となる刺激は日常生活にあふれているんだ。だから，「ストレスを減らす」という考え方が大切だよ。例えば，レベル６０のストレスをレベル４</a:t>
            </a:r>
            <a:r>
              <a:rPr lang="en-US" altLang="ja-JP" sz="2800" dirty="0">
                <a:latin typeface="AR P丸ゴシック体M" panose="020F0600000000000000" pitchFamily="50" charset="-128"/>
                <a:ea typeface="AR P丸ゴシック体M" panose="020F0600000000000000" pitchFamily="50" charset="-128"/>
              </a:rPr>
              <a:t>0</a:t>
            </a:r>
            <a:r>
              <a:rPr lang="ja-JP" altLang="en-US" sz="2800" dirty="0">
                <a:latin typeface="AR P丸ゴシック体M" panose="020F0600000000000000" pitchFamily="50" charset="-128"/>
                <a:ea typeface="AR P丸ゴシック体M" panose="020F0600000000000000" pitchFamily="50" charset="-128"/>
              </a:rPr>
              <a:t>に減らす。この考え方で，ストレスと上手く付き合っていこう。</a:t>
            </a:r>
            <a:endParaRPr kumimoji="1" lang="ja-JP" altLang="en-US" sz="2800" dirty="0">
              <a:latin typeface="AR P丸ゴシック体M" panose="020F0600000000000000" pitchFamily="50" charset="-128"/>
              <a:ea typeface="AR P丸ゴシック体M" panose="020F0600000000000000" pitchFamily="50" charset="-128"/>
            </a:endParaRPr>
          </a:p>
        </p:txBody>
      </p:sp>
      <p:sp>
        <p:nvSpPr>
          <p:cNvPr id="2066" name="正方形/長方形 2065">
            <a:extLst>
              <a:ext uri="{FF2B5EF4-FFF2-40B4-BE49-F238E27FC236}">
                <a16:creationId xmlns:a16="http://schemas.microsoft.com/office/drawing/2014/main" id="{C9986406-FFC2-4017-B0DA-A1B7DC0F8E0C}"/>
              </a:ext>
            </a:extLst>
          </p:cNvPr>
          <p:cNvSpPr/>
          <p:nvPr/>
        </p:nvSpPr>
        <p:spPr>
          <a:xfrm>
            <a:off x="1557325" y="666504"/>
            <a:ext cx="6692858" cy="646331"/>
          </a:xfrm>
          <a:prstGeom prst="rect">
            <a:avLst/>
          </a:prstGeom>
        </p:spPr>
        <p:txBody>
          <a:bodyPr wrap="none">
            <a:spAutoFit/>
          </a:bodyPr>
          <a:lstStyle/>
          <a:p>
            <a:r>
              <a:rPr lang="ja-JP" altLang="en-US" sz="3600" dirty="0"/>
              <a:t>Ｑ：ストレスをなくすことはできる？</a:t>
            </a:r>
          </a:p>
        </p:txBody>
      </p:sp>
      <p:sp>
        <p:nvSpPr>
          <p:cNvPr id="2069" name="正方形/長方形 2068">
            <a:extLst>
              <a:ext uri="{FF2B5EF4-FFF2-40B4-BE49-F238E27FC236}">
                <a16:creationId xmlns:a16="http://schemas.microsoft.com/office/drawing/2014/main" id="{170F4EC9-E4EF-46AF-B0B6-0EA02C75E39A}"/>
              </a:ext>
            </a:extLst>
          </p:cNvPr>
          <p:cNvSpPr/>
          <p:nvPr/>
        </p:nvSpPr>
        <p:spPr>
          <a:xfrm>
            <a:off x="1557325" y="1312835"/>
            <a:ext cx="6425157" cy="646331"/>
          </a:xfrm>
          <a:prstGeom prst="rect">
            <a:avLst/>
          </a:prstGeom>
        </p:spPr>
        <p:txBody>
          <a:bodyPr wrap="none">
            <a:spAutoFit/>
          </a:bodyPr>
          <a:lstStyle/>
          <a:p>
            <a:r>
              <a:rPr lang="ja-JP" altLang="en-US" sz="3600" dirty="0"/>
              <a:t>Ａ：ストレスは減らすことが大切。</a:t>
            </a:r>
          </a:p>
        </p:txBody>
      </p:sp>
      <p:pic>
        <p:nvPicPr>
          <p:cNvPr id="8" name="図 7" descr="C:\Users\kamikyuu_hitomi_1\Desktop\118これ直す\最新のイラスト\原画7.jpg"/>
          <p:cNvPicPr/>
          <p:nvPr/>
        </p:nvPicPr>
        <p:blipFill rotWithShape="1">
          <a:blip r:embed="rId2" cstate="print">
            <a:extLst>
              <a:ext uri="{28A0092B-C50C-407E-A947-70E740481C1C}">
                <a14:useLocalDpi xmlns:a14="http://schemas.microsoft.com/office/drawing/2010/main" val="0"/>
              </a:ext>
            </a:extLst>
          </a:blip>
          <a:srcRect l="8171" t="29832" r="61589" b="35645"/>
          <a:stretch/>
        </p:blipFill>
        <p:spPr bwMode="auto">
          <a:xfrm>
            <a:off x="7200106" y="3992450"/>
            <a:ext cx="3244660" cy="230678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30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500"/>
                                        <p:tgtEl>
                                          <p:spTgt spid="2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Effect transition="in" filter="fade">
                                      <p:cBhvr>
                                        <p:cTn id="12" dur="500"/>
                                        <p:tgtEl>
                                          <p:spTgt spid="20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5"/>
                                        </p:tgtEl>
                                        <p:attrNameLst>
                                          <p:attrName>style.visibility</p:attrName>
                                        </p:attrNameLst>
                                      </p:cBhvr>
                                      <p:to>
                                        <p:strVal val="visible"/>
                                      </p:to>
                                    </p:set>
                                    <p:animEffect transition="in" filter="fade">
                                      <p:cBhvr>
                                        <p:cTn id="17" dur="500"/>
                                        <p:tgtEl>
                                          <p:spTgt spid="206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066" grpId="0"/>
      <p:bldP spid="206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2451</Words>
  <Application>Microsoft Office PowerPoint</Application>
  <PresentationFormat>ワイド画面</PresentationFormat>
  <Paragraphs>323</Paragraphs>
  <Slides>37</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37</vt:i4>
      </vt:variant>
    </vt:vector>
  </HeadingPairs>
  <TitlesOfParts>
    <vt:vector size="51" baseType="lpstr">
      <vt:lpstr>AR PＰＯＰ体B</vt:lpstr>
      <vt:lpstr>AR P丸ゴシック体E</vt:lpstr>
      <vt:lpstr>AR P丸ゴシック体M</vt:lpstr>
      <vt:lpstr>AR P明朝体L</vt:lpstr>
      <vt:lpstr>ＭＳ Ｐゴシック</vt:lpstr>
      <vt:lpstr>ＭＳ 明朝</vt:lpstr>
      <vt:lpstr>游明朝</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それではまず，  　『気晴らし型』ストレス対処方法を  　　　　考えていこう！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それでは次に，  『問題アプローチ型』ストレス対処方法を  　　　　　考えていこう！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ストレスは，小さなうちに１つでも，２つでも解消していくことが大切だよ。 　これでストレスとうまく付き合えるようになってくれたら嬉しいなぁ。</vt:lpstr>
      <vt:lpstr>　それではこれから，レスＱちゃんから，気晴らしに使えるリフレッシュ方法を紹介していきます！ 　よかったら参考にしてみてね☆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これまでの資料やワークシートがひとつになったものが下のＰＤＦにあるので，印刷して手元に持っておいてね。ストレスと上手に付き合って，快適ｌｉｆｅを送ってね。 　　　　　バイバ～イ☆</vt:lpstr>
    </vt:vector>
  </TitlesOfParts>
  <Company>徳島県立総合教育センター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上久 人未</dc:creator>
  <cp:lastModifiedBy>坂東　英知</cp:lastModifiedBy>
  <cp:revision>358</cp:revision>
  <cp:lastPrinted>2018-01-22T00:19:56Z</cp:lastPrinted>
  <dcterms:created xsi:type="dcterms:W3CDTF">2018-01-15T04:00:18Z</dcterms:created>
  <dcterms:modified xsi:type="dcterms:W3CDTF">2021-02-17T00:29:51Z</dcterms:modified>
</cp:coreProperties>
</file>